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67" r:id="rId3"/>
    <p:sldId id="368" r:id="rId4"/>
    <p:sldId id="386" r:id="rId5"/>
    <p:sldId id="384" r:id="rId6"/>
    <p:sldId id="357" r:id="rId7"/>
    <p:sldId id="387" r:id="rId8"/>
    <p:sldId id="388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51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88D0DF-48D5-4684-8096-31748A7D21F7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437D90-9B4B-463E-83F0-AB733891B2D2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7A5D821-9B31-4BBC-870C-E62146498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0"/>
          <a:stretch/>
        </p:blipFill>
        <p:spPr>
          <a:xfrm>
            <a:off x="0" y="0"/>
            <a:ext cx="9144000" cy="1451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1464979"/>
            <a:ext cx="9144000" cy="37248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3083673"/>
            <a:ext cx="765810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 smtClean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4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Председатель Профсоюза работников образования и науки </a:t>
            </a:r>
          </a:p>
          <a:p>
            <a:r>
              <a:rPr lang="ru-RU" sz="40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Донецкой Народной Республики</a:t>
            </a:r>
            <a:endParaRPr lang="ru-RU" sz="4000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023782" y="4474410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1" y="147166"/>
            <a:ext cx="2528320" cy="1181102"/>
          </a:xfrm>
          <a:prstGeom prst="rect">
            <a:avLst/>
          </a:prstGeom>
          <a:effectLst>
            <a:glow rad="63500">
              <a:schemeClr val="bg1">
                <a:alpha val="97000"/>
              </a:schemeClr>
            </a:glow>
            <a:softEdge rad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1642779"/>
            <a:ext cx="7658100" cy="1343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ГОРШКОВА</a:t>
            </a:r>
          </a:p>
          <a:p>
            <a:r>
              <a:rPr lang="ru-RU" sz="48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АСЯ СЕМЕНОВНА</a:t>
            </a:r>
            <a:endParaRPr lang="ru-RU" sz="48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90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159658"/>
            <a:ext cx="8781143" cy="11756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Программа </a:t>
            </a:r>
            <a:b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Республиканского комитета Профсоюза </a:t>
            </a:r>
            <a:b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«Оздоровление и отдых»</a:t>
            </a:r>
            <a:endParaRPr lang="ru-RU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10014"/>
          <a:stretch/>
        </p:blipFill>
        <p:spPr>
          <a:xfrm rot="16200000">
            <a:off x="-93381" y="1820579"/>
            <a:ext cx="5078080" cy="45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/>
          <a:stretch/>
        </p:blipFill>
        <p:spPr>
          <a:xfrm rot="16200000">
            <a:off x="4293424" y="2005776"/>
            <a:ext cx="5085615" cy="420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312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57171"/>
            <a:ext cx="7882599" cy="7958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Для оздоровления семей работников отрасли – членов Профсоюза</a:t>
            </a:r>
            <a:endParaRPr lang="ru-RU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500" y="1690919"/>
            <a:ext cx="559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Пансионат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«Гелиос»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6265" y="5147015"/>
            <a:ext cx="511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Спортивно-оздоровительный лагерь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«Монолит»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22" y="1626547"/>
            <a:ext cx="1835883" cy="17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42" y="2521916"/>
            <a:ext cx="3690492" cy="245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932840"/>
            <a:ext cx="3556395" cy="266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430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57171"/>
            <a:ext cx="7882599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Направления отдыха детей работников отрасли</a:t>
            </a:r>
            <a:endParaRPr lang="ru-RU" sz="4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14" y="1499719"/>
            <a:ext cx="3189911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«Орлёнок»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Феодосия)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44" y="1751031"/>
            <a:ext cx="4167809" cy="267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74351" y="4424383"/>
            <a:ext cx="4293483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коса»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Таганрог)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9" y="3509404"/>
            <a:ext cx="4358762" cy="291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3566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3" y="1626162"/>
            <a:ext cx="4386942" cy="285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1" y="147166"/>
            <a:ext cx="2528320" cy="1181102"/>
          </a:xfrm>
          <a:prstGeom prst="rect">
            <a:avLst/>
          </a:prstGeom>
          <a:effectLst>
            <a:glow rad="63500">
              <a:schemeClr val="bg1">
                <a:alpha val="97000"/>
              </a:schemeClr>
            </a:glow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58" y="1626162"/>
            <a:ext cx="4058642" cy="282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9" y="4048579"/>
            <a:ext cx="4470401" cy="280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" y="4048579"/>
            <a:ext cx="4306337" cy="264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78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296" y="1648459"/>
            <a:ext cx="8712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оздоровлено: </a:t>
            </a:r>
          </a:p>
          <a:p>
            <a:pPr lvl="0"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1242</a:t>
            </a:r>
            <a:r>
              <a:rPr lang="ru-RU" sz="40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40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Профсоюза и их детей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297" y="4321671"/>
            <a:ext cx="8712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общую сумму: </a:t>
            </a:r>
          </a:p>
          <a:p>
            <a:pPr lvl="0"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1 037 390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рос. руб.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 flipV="1">
            <a:off x="342899" y="4102099"/>
            <a:ext cx="8610598" cy="12701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1" y="147166"/>
            <a:ext cx="2528320" cy="1181102"/>
          </a:xfrm>
          <a:prstGeom prst="rect">
            <a:avLst/>
          </a:prstGeom>
          <a:effectLst>
            <a:glow rad="63500">
              <a:schemeClr val="bg1">
                <a:alpha val="97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20460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7171"/>
            <a:ext cx="8572500" cy="7958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Предложения Профсоюза </a:t>
            </a:r>
            <a:b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проект Постановления </a:t>
            </a:r>
            <a:r>
              <a:rPr lang="ru-RU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коллегии Министерства образования и науки</a:t>
            </a:r>
            <a:endParaRPr lang="ru-RU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1064" t="10665" r="30952" b="4415"/>
          <a:stretch/>
        </p:blipFill>
        <p:spPr>
          <a:xfrm>
            <a:off x="159658" y="1567543"/>
            <a:ext cx="4093028" cy="5167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9188" t="11260" r="24005" b="7986"/>
          <a:stretch/>
        </p:blipFill>
        <p:spPr>
          <a:xfrm>
            <a:off x="4078515" y="1886856"/>
            <a:ext cx="5065485" cy="4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160661"/>
            <a:ext cx="8650514" cy="11456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активное участие профсоюзных организаций в оздоровлении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работников отрасли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05646"/>
              </p:ext>
            </p:extLst>
          </p:nvPr>
        </p:nvGraphicFramePr>
        <p:xfrm>
          <a:off x="0" y="1451427"/>
          <a:ext cx="9144000" cy="5406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149">
                  <a:extLst>
                    <a:ext uri="{9D8B030D-6E8A-4147-A177-3AD203B41FA5}">
                      <a16:colId xmlns:a16="http://schemas.microsoft.com/office/drawing/2014/main" val="163402562"/>
                    </a:ext>
                  </a:extLst>
                </a:gridCol>
                <a:gridCol w="2889148">
                  <a:extLst>
                    <a:ext uri="{9D8B030D-6E8A-4147-A177-3AD203B41FA5}">
                      <a16:colId xmlns:a16="http://schemas.microsoft.com/office/drawing/2014/main" val="1771028816"/>
                    </a:ext>
                  </a:extLst>
                </a:gridCol>
                <a:gridCol w="1980703">
                  <a:extLst>
                    <a:ext uri="{9D8B030D-6E8A-4147-A177-3AD203B41FA5}">
                      <a16:colId xmlns:a16="http://schemas.microsoft.com/office/drawing/2014/main" val="1886728516"/>
                    </a:ext>
                  </a:extLst>
                </a:gridCol>
              </a:tblGrid>
              <a:tr h="759482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сумма средств, потраченных на оздоровление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(рос. руб.)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оздоровленных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056702"/>
                  </a:ext>
                </a:extLst>
              </a:tr>
              <a:tr h="869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Первичная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работников Донецкого национального технического университета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39791"/>
                  </a:ext>
                </a:extLst>
              </a:tr>
              <a:tr h="755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Киевская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районная города Донецкая территориальная профсоюзная организация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111168"/>
                  </a:ext>
                </a:extLst>
              </a:tr>
              <a:tr h="755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Куйбышевская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районная города Донецкая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ТПО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993031"/>
                  </a:ext>
                </a:extLst>
              </a:tr>
              <a:tr h="755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Петровская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районная города Донецкая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ТПО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105506"/>
                  </a:ext>
                </a:extLst>
              </a:tr>
              <a:tr h="755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Ворошиловская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районная города Донецкая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ТПО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000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911531"/>
                  </a:ext>
                </a:extLst>
              </a:tr>
              <a:tr h="755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Старобешевская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ТПО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350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4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18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146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Программа  Республиканского комитета Профсоюза  «Оздоровление и отдых»</vt:lpstr>
      <vt:lpstr>Для оздоровления семей работников отрасли – членов Профсоюза</vt:lpstr>
      <vt:lpstr>Направления отдыха детей работников отрасли</vt:lpstr>
      <vt:lpstr>Презентация PowerPoint</vt:lpstr>
      <vt:lpstr>Презентация PowerPoint</vt:lpstr>
      <vt:lpstr>Предложения Профсоюза  в проект Постановления коллегии Министерства образования и науки</vt:lpstr>
      <vt:lpstr>Наиболее активное участие профсоюзных организаций в оздоровлении  работников отрасли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Pavel</cp:lastModifiedBy>
  <cp:revision>301</cp:revision>
  <cp:lastPrinted>2016-09-26T09:18:43Z</cp:lastPrinted>
  <dcterms:created xsi:type="dcterms:W3CDTF">2014-11-21T11:00:06Z</dcterms:created>
  <dcterms:modified xsi:type="dcterms:W3CDTF">2016-09-26T10:23:50Z</dcterms:modified>
</cp:coreProperties>
</file>