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56" r:id="rId3"/>
    <p:sldId id="280" r:id="rId4"/>
    <p:sldId id="272" r:id="rId5"/>
    <p:sldId id="273" r:id="rId6"/>
    <p:sldId id="257" r:id="rId7"/>
    <p:sldId id="258" r:id="rId8"/>
    <p:sldId id="259" r:id="rId9"/>
    <p:sldId id="274" r:id="rId10"/>
    <p:sldId id="260" r:id="rId11"/>
    <p:sldId id="261" r:id="rId12"/>
    <p:sldId id="262" r:id="rId13"/>
    <p:sldId id="270" r:id="rId14"/>
    <p:sldId id="263" r:id="rId15"/>
    <p:sldId id="268" r:id="rId16"/>
    <p:sldId id="269" r:id="rId17"/>
    <p:sldId id="267" r:id="rId18"/>
    <p:sldId id="277" r:id="rId19"/>
    <p:sldId id="279" r:id="rId20"/>
    <p:sldId id="276" r:id="rId21"/>
    <p:sldId id="278" r:id="rId22"/>
    <p:sldId id="275" r:id="rId23"/>
    <p:sldId id="264" r:id="rId24"/>
    <p:sldId id="265" r:id="rId25"/>
    <p:sldId id="266" r:id="rId26"/>
    <p:sldId id="271" r:id="rId2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7386F8-5C88-4DCC-9520-5EBD8DA8BCA3}" type="doc">
      <dgm:prSet loTypeId="urn:microsoft.com/office/officeart/2005/8/layout/defaul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A6F1F1D5-F367-4759-8842-2FD1551C485F}">
      <dgm:prSet phldrT="[Текст]" custT="1"/>
      <dgm:spPr/>
      <dgm:t>
        <a:bodyPr/>
        <a:lstStyle/>
        <a:p>
          <a:r>
            <a:rPr lang="ru-RU" sz="1800" b="1"/>
            <a:t>единства, целостности, взаимосвязи</a:t>
          </a:r>
          <a:endParaRPr lang="uk-UA" sz="1800" b="1" dirty="0"/>
        </a:p>
      </dgm:t>
    </dgm:pt>
    <dgm:pt modelId="{18B421E3-13C5-47A3-8F72-7CCEE113C155}" type="parTrans" cxnId="{58CE379E-7279-4F34-8CC7-F85EED1AD266}">
      <dgm:prSet/>
      <dgm:spPr/>
      <dgm:t>
        <a:bodyPr/>
        <a:lstStyle/>
        <a:p>
          <a:endParaRPr lang="uk-UA"/>
        </a:p>
      </dgm:t>
    </dgm:pt>
    <dgm:pt modelId="{B1C0917F-48FD-47F4-9D85-5CB9913D1E9A}" type="sibTrans" cxnId="{58CE379E-7279-4F34-8CC7-F85EED1AD266}">
      <dgm:prSet/>
      <dgm:spPr/>
      <dgm:t>
        <a:bodyPr/>
        <a:lstStyle/>
        <a:p>
          <a:endParaRPr lang="uk-UA"/>
        </a:p>
      </dgm:t>
    </dgm:pt>
    <dgm:pt modelId="{E22F65BA-0099-40DF-879B-829D99FC450E}">
      <dgm:prSet phldrT="[Текст]" custT="1"/>
      <dgm:spPr/>
      <dgm:t>
        <a:bodyPr/>
        <a:lstStyle/>
        <a:p>
          <a:r>
            <a:rPr lang="ru-RU" sz="1800" b="1"/>
            <a:t>преемственности</a:t>
          </a:r>
          <a:endParaRPr lang="uk-UA" sz="1800" b="1" dirty="0"/>
        </a:p>
      </dgm:t>
    </dgm:pt>
    <dgm:pt modelId="{6AF77D18-56AC-400B-B160-0C5FA5469737}" type="parTrans" cxnId="{B590D177-77CF-459A-90BE-B11F9FB19D72}">
      <dgm:prSet/>
      <dgm:spPr/>
      <dgm:t>
        <a:bodyPr/>
        <a:lstStyle/>
        <a:p>
          <a:endParaRPr lang="uk-UA"/>
        </a:p>
      </dgm:t>
    </dgm:pt>
    <dgm:pt modelId="{66E9BEC9-95A8-42C5-9C01-AD3D33CB8B9F}" type="sibTrans" cxnId="{B590D177-77CF-459A-90BE-B11F9FB19D72}">
      <dgm:prSet/>
      <dgm:spPr/>
      <dgm:t>
        <a:bodyPr/>
        <a:lstStyle/>
        <a:p>
          <a:endParaRPr lang="uk-UA"/>
        </a:p>
      </dgm:t>
    </dgm:pt>
    <dgm:pt modelId="{DB799395-459C-4BE2-A596-9ACC5258755E}">
      <dgm:prSet phldrT="[Текст]" custT="1"/>
      <dgm:spPr/>
      <dgm:t>
        <a:bodyPr/>
        <a:lstStyle/>
        <a:p>
          <a:r>
            <a:rPr lang="ru-RU" sz="1800" b="1"/>
            <a:t>нравственной</a:t>
          </a:r>
          <a:r>
            <a:rPr lang="ru-RU" sz="1500"/>
            <a:t> </a:t>
          </a:r>
          <a:r>
            <a:rPr lang="ru-RU" sz="1800" b="1"/>
            <a:t>позиции</a:t>
          </a:r>
          <a:r>
            <a:rPr lang="ru-RU" sz="1500"/>
            <a:t> </a:t>
          </a:r>
          <a:r>
            <a:rPr lang="ru-RU" sz="1800" b="1"/>
            <a:t>педагога</a:t>
          </a:r>
          <a:endParaRPr lang="uk-UA" sz="1800" b="1" dirty="0"/>
        </a:p>
      </dgm:t>
    </dgm:pt>
    <dgm:pt modelId="{1A066BB8-C804-4D6C-9479-917A7F28274D}" type="parTrans" cxnId="{81D2B79E-B10B-434B-8911-32993918A8C4}">
      <dgm:prSet/>
      <dgm:spPr/>
      <dgm:t>
        <a:bodyPr/>
        <a:lstStyle/>
        <a:p>
          <a:endParaRPr lang="uk-UA"/>
        </a:p>
      </dgm:t>
    </dgm:pt>
    <dgm:pt modelId="{4EC2E603-0B67-4EC9-B4B1-81EDC5CAEDB0}" type="sibTrans" cxnId="{81D2B79E-B10B-434B-8911-32993918A8C4}">
      <dgm:prSet/>
      <dgm:spPr/>
      <dgm:t>
        <a:bodyPr/>
        <a:lstStyle/>
        <a:p>
          <a:endParaRPr lang="uk-UA"/>
        </a:p>
      </dgm:t>
    </dgm:pt>
    <dgm:pt modelId="{742677D2-6CDD-463F-9B93-B0924345D8D3}">
      <dgm:prSet phldrT="[Текст]" custT="1"/>
      <dgm:spPr/>
      <dgm:t>
        <a:bodyPr/>
        <a:lstStyle/>
        <a:p>
          <a:r>
            <a:rPr lang="ru-RU" sz="1800" b="1"/>
            <a:t>природосообраз-ности</a:t>
          </a:r>
          <a:endParaRPr lang="uk-UA" sz="1800" b="1" dirty="0"/>
        </a:p>
      </dgm:t>
    </dgm:pt>
    <dgm:pt modelId="{1E992E6D-8882-4056-9A79-E40DBCA50295}" type="parTrans" cxnId="{BEEBD394-0B64-4AD3-B369-84FF5F6BB51F}">
      <dgm:prSet/>
      <dgm:spPr/>
      <dgm:t>
        <a:bodyPr/>
        <a:lstStyle/>
        <a:p>
          <a:endParaRPr lang="uk-UA"/>
        </a:p>
      </dgm:t>
    </dgm:pt>
    <dgm:pt modelId="{2320DD6D-FEBC-4AFB-8E6D-600FEC874AD1}" type="sibTrans" cxnId="{BEEBD394-0B64-4AD3-B369-84FF5F6BB51F}">
      <dgm:prSet/>
      <dgm:spPr/>
      <dgm:t>
        <a:bodyPr/>
        <a:lstStyle/>
        <a:p>
          <a:endParaRPr lang="uk-UA"/>
        </a:p>
      </dgm:t>
    </dgm:pt>
    <dgm:pt modelId="{864DF687-0297-4D1B-BB20-10BB60ED2F32}">
      <dgm:prSet phldrT="[Текст]" custT="1"/>
      <dgm:spPr/>
      <dgm:t>
        <a:bodyPr/>
        <a:lstStyle/>
        <a:p>
          <a:r>
            <a:rPr lang="ru-RU" sz="1800" b="1"/>
            <a:t>культуросообраз-ности</a:t>
          </a:r>
          <a:endParaRPr lang="uk-UA" sz="1800" b="1" dirty="0"/>
        </a:p>
      </dgm:t>
    </dgm:pt>
    <dgm:pt modelId="{0628ED81-E3AE-4531-A49D-9F58EA2116EE}" type="parTrans" cxnId="{D6929F58-B562-46F8-9370-F75C6A89478F}">
      <dgm:prSet/>
      <dgm:spPr/>
      <dgm:t>
        <a:bodyPr/>
        <a:lstStyle/>
        <a:p>
          <a:endParaRPr lang="uk-UA"/>
        </a:p>
      </dgm:t>
    </dgm:pt>
    <dgm:pt modelId="{AEEE9FA6-762C-47D1-AA70-01182FB8E2F8}" type="sibTrans" cxnId="{D6929F58-B562-46F8-9370-F75C6A89478F}">
      <dgm:prSet/>
      <dgm:spPr/>
      <dgm:t>
        <a:bodyPr/>
        <a:lstStyle/>
        <a:p>
          <a:endParaRPr lang="uk-UA"/>
        </a:p>
      </dgm:t>
    </dgm:pt>
    <dgm:pt modelId="{2ED21FC3-34B5-40C6-9B7E-5333158E9664}">
      <dgm:prSet phldrT="[Текст]" custT="1"/>
      <dgm:spPr/>
      <dgm:t>
        <a:bodyPr/>
        <a:lstStyle/>
        <a:p>
          <a:r>
            <a:rPr lang="ru-RU" sz="1800" b="1"/>
            <a:t>развития</a:t>
          </a:r>
          <a:r>
            <a:rPr lang="ru-RU" sz="1600"/>
            <a:t> </a:t>
          </a:r>
          <a:r>
            <a:rPr lang="ru-RU" sz="1800" b="1"/>
            <a:t>личности</a:t>
          </a:r>
          <a:endParaRPr lang="uk-UA" sz="1800" b="1" dirty="0"/>
        </a:p>
      </dgm:t>
    </dgm:pt>
    <dgm:pt modelId="{B2FE7968-9FE7-46CB-8353-D04987BDF94C}" type="parTrans" cxnId="{B0296FFC-3FB8-4AB4-8FD1-2CDF549290FA}">
      <dgm:prSet/>
      <dgm:spPr/>
      <dgm:t>
        <a:bodyPr/>
        <a:lstStyle/>
        <a:p>
          <a:endParaRPr lang="uk-UA"/>
        </a:p>
      </dgm:t>
    </dgm:pt>
    <dgm:pt modelId="{87630AB4-83D7-4A52-A2D8-BD20F9A21B0A}" type="sibTrans" cxnId="{B0296FFC-3FB8-4AB4-8FD1-2CDF549290FA}">
      <dgm:prSet/>
      <dgm:spPr/>
      <dgm:t>
        <a:bodyPr/>
        <a:lstStyle/>
        <a:p>
          <a:endParaRPr lang="uk-UA"/>
        </a:p>
      </dgm:t>
    </dgm:pt>
    <dgm:pt modelId="{479DA665-A959-4906-9485-8D87CE554498}">
      <dgm:prSet phldrT="[Текст]" custT="1"/>
      <dgm:spPr/>
      <dgm:t>
        <a:bodyPr/>
        <a:lstStyle/>
        <a:p>
          <a:r>
            <a:rPr lang="ru-RU" sz="1800" b="1"/>
            <a:t>диалогичности воспитания, воспитания в коллективе</a:t>
          </a:r>
          <a:endParaRPr lang="uk-UA" sz="1800" b="1" dirty="0"/>
        </a:p>
      </dgm:t>
    </dgm:pt>
    <dgm:pt modelId="{3F443467-F829-41E1-9EC0-E33B7FF46FB1}" type="parTrans" cxnId="{F3184F29-2D23-4493-BE7C-03ED53A2B5B9}">
      <dgm:prSet/>
      <dgm:spPr/>
      <dgm:t>
        <a:bodyPr/>
        <a:lstStyle/>
        <a:p>
          <a:endParaRPr lang="uk-UA"/>
        </a:p>
      </dgm:t>
    </dgm:pt>
    <dgm:pt modelId="{BA3A1BD7-B298-47D0-B360-56401D0D33F8}" type="sibTrans" cxnId="{F3184F29-2D23-4493-BE7C-03ED53A2B5B9}">
      <dgm:prSet/>
      <dgm:spPr/>
      <dgm:t>
        <a:bodyPr/>
        <a:lstStyle/>
        <a:p>
          <a:endParaRPr lang="uk-UA"/>
        </a:p>
      </dgm:t>
    </dgm:pt>
    <dgm:pt modelId="{8547CA4B-3536-439B-9ADF-A111A0CCCA1C}">
      <dgm:prSet phldrT="[Текст]" custT="1"/>
      <dgm:spPr/>
      <dgm:t>
        <a:bodyPr/>
        <a:lstStyle/>
        <a:p>
          <a:r>
            <a:rPr lang="ru-RU" sz="1800" b="1"/>
            <a:t>единства</a:t>
          </a:r>
          <a:r>
            <a:rPr lang="ru-RU" sz="1600"/>
            <a:t> </a:t>
          </a:r>
          <a:r>
            <a:rPr lang="ru-RU" sz="1800" b="1"/>
            <a:t>воспитания</a:t>
          </a:r>
          <a:r>
            <a:rPr lang="ru-RU" sz="1600"/>
            <a:t> </a:t>
          </a:r>
          <a:r>
            <a:rPr lang="ru-RU" sz="1800" b="1"/>
            <a:t>и обучения</a:t>
          </a:r>
          <a:endParaRPr lang="uk-UA" sz="1800" b="1" dirty="0"/>
        </a:p>
      </dgm:t>
    </dgm:pt>
    <dgm:pt modelId="{AFAD1ADE-E497-49DE-8D7A-1491081365E7}" type="parTrans" cxnId="{B6F66314-05C5-43B5-956E-855088A65407}">
      <dgm:prSet/>
      <dgm:spPr/>
      <dgm:t>
        <a:bodyPr/>
        <a:lstStyle/>
        <a:p>
          <a:endParaRPr lang="uk-UA"/>
        </a:p>
      </dgm:t>
    </dgm:pt>
    <dgm:pt modelId="{4783D553-C4E6-43D5-9579-F999BD4F7E89}" type="sibTrans" cxnId="{B6F66314-05C5-43B5-956E-855088A65407}">
      <dgm:prSet/>
      <dgm:spPr/>
      <dgm:t>
        <a:bodyPr/>
        <a:lstStyle/>
        <a:p>
          <a:endParaRPr lang="uk-UA"/>
        </a:p>
      </dgm:t>
    </dgm:pt>
    <dgm:pt modelId="{89DE54DF-040D-4E9F-B692-8AA183F6BE04}">
      <dgm:prSet phldrT="[Текст]" custT="1"/>
      <dgm:spPr/>
      <dgm:t>
        <a:bodyPr/>
        <a:lstStyle/>
        <a:p>
          <a:r>
            <a:rPr lang="ru-RU" sz="1800" b="1"/>
            <a:t>социально-педагогического партнёрства и открытости</a:t>
          </a:r>
          <a:endParaRPr lang="uk-UA" sz="1800" b="1" dirty="0"/>
        </a:p>
      </dgm:t>
    </dgm:pt>
    <dgm:pt modelId="{2D482402-7F14-4248-AFAB-EE214C4A221E}" type="parTrans" cxnId="{38895229-8D38-4751-AAFD-DD17DCAD9D50}">
      <dgm:prSet/>
      <dgm:spPr/>
      <dgm:t>
        <a:bodyPr/>
        <a:lstStyle/>
        <a:p>
          <a:endParaRPr lang="uk-UA"/>
        </a:p>
      </dgm:t>
    </dgm:pt>
    <dgm:pt modelId="{33B9ED3A-A52F-4FC6-A661-0CF773434B0E}" type="sibTrans" cxnId="{38895229-8D38-4751-AAFD-DD17DCAD9D50}">
      <dgm:prSet/>
      <dgm:spPr/>
      <dgm:t>
        <a:bodyPr/>
        <a:lstStyle/>
        <a:p>
          <a:endParaRPr lang="uk-UA"/>
        </a:p>
      </dgm:t>
    </dgm:pt>
    <dgm:pt modelId="{D6D8B6CA-09F4-4E7A-A2BD-22046204DF3E}">
      <dgm:prSet phldrT="[Текст]" custT="1"/>
      <dgm:spPr/>
      <dgm:t>
        <a:bodyPr/>
        <a:lstStyle/>
        <a:p>
          <a:r>
            <a:rPr lang="ru-RU" sz="1800" b="1"/>
            <a:t>интегративности программ воспитания</a:t>
          </a:r>
          <a:endParaRPr lang="uk-UA" sz="1800" b="1" dirty="0"/>
        </a:p>
      </dgm:t>
    </dgm:pt>
    <dgm:pt modelId="{C239040B-75F2-4615-A6D8-C9B1A61AC97F}" type="parTrans" cxnId="{F2E83C2E-479D-444C-B473-A53D0F3B0CA9}">
      <dgm:prSet/>
      <dgm:spPr/>
      <dgm:t>
        <a:bodyPr/>
        <a:lstStyle/>
        <a:p>
          <a:endParaRPr lang="uk-UA"/>
        </a:p>
      </dgm:t>
    </dgm:pt>
    <dgm:pt modelId="{050F8BDC-27D6-4C11-B00D-823CFCC17299}" type="sibTrans" cxnId="{F2E83C2E-479D-444C-B473-A53D0F3B0CA9}">
      <dgm:prSet/>
      <dgm:spPr/>
      <dgm:t>
        <a:bodyPr/>
        <a:lstStyle/>
        <a:p>
          <a:endParaRPr lang="uk-UA"/>
        </a:p>
      </dgm:t>
    </dgm:pt>
    <dgm:pt modelId="{DBC395B9-293E-4313-A268-96778602D150}">
      <dgm:prSet phldrT="[Текст]" custT="1"/>
      <dgm:spPr/>
      <dgm:t>
        <a:bodyPr/>
        <a:lstStyle/>
        <a:p>
          <a:r>
            <a:rPr lang="ru-RU" sz="1800" b="1"/>
            <a:t>социальной востребованнос-ти, личностно значимой деятельности</a:t>
          </a:r>
          <a:endParaRPr lang="uk-UA" sz="1800" b="1" dirty="0"/>
        </a:p>
      </dgm:t>
    </dgm:pt>
    <dgm:pt modelId="{9FD6BEBA-4961-4275-8C1D-B6992AC2E5A4}" type="parTrans" cxnId="{D9AB8876-5E4D-435A-AD63-34D21A94AFCA}">
      <dgm:prSet/>
      <dgm:spPr/>
      <dgm:t>
        <a:bodyPr/>
        <a:lstStyle/>
        <a:p>
          <a:endParaRPr lang="uk-UA"/>
        </a:p>
      </dgm:t>
    </dgm:pt>
    <dgm:pt modelId="{368466B3-8D7C-408D-854F-EDA03D675688}" type="sibTrans" cxnId="{D9AB8876-5E4D-435A-AD63-34D21A94AFCA}">
      <dgm:prSet/>
      <dgm:spPr/>
      <dgm:t>
        <a:bodyPr/>
        <a:lstStyle/>
        <a:p>
          <a:endParaRPr lang="uk-UA"/>
        </a:p>
      </dgm:t>
    </dgm:pt>
    <dgm:pt modelId="{F97C1CA6-8004-4124-9906-C91C6C7133DF}" type="pres">
      <dgm:prSet presAssocID="{757386F8-5C88-4DCC-9520-5EBD8DA8BCA3}" presName="diagram" presStyleCnt="0">
        <dgm:presLayoutVars>
          <dgm:dir/>
          <dgm:resizeHandles val="exact"/>
        </dgm:presLayoutVars>
      </dgm:prSet>
      <dgm:spPr/>
    </dgm:pt>
    <dgm:pt modelId="{8FC41096-D249-4C60-809F-C8056545024A}" type="pres">
      <dgm:prSet presAssocID="{A6F1F1D5-F367-4759-8842-2FD1551C485F}" presName="node" presStyleLbl="node1" presStyleIdx="0" presStyleCnt="11">
        <dgm:presLayoutVars>
          <dgm:bulletEnabled val="1"/>
        </dgm:presLayoutVars>
      </dgm:prSet>
      <dgm:spPr/>
    </dgm:pt>
    <dgm:pt modelId="{76E6B813-4A90-4B7A-85FB-485FF933265F}" type="pres">
      <dgm:prSet presAssocID="{B1C0917F-48FD-47F4-9D85-5CB9913D1E9A}" presName="sibTrans" presStyleCnt="0"/>
      <dgm:spPr/>
    </dgm:pt>
    <dgm:pt modelId="{80AFB9C9-E3C4-4C25-8196-3AA180C32D17}" type="pres">
      <dgm:prSet presAssocID="{E22F65BA-0099-40DF-879B-829D99FC450E}" presName="node" presStyleLbl="node1" presStyleIdx="1" presStyleCnt="11">
        <dgm:presLayoutVars>
          <dgm:bulletEnabled val="1"/>
        </dgm:presLayoutVars>
      </dgm:prSet>
      <dgm:spPr/>
    </dgm:pt>
    <dgm:pt modelId="{9F7BE0A4-9079-427F-8363-FE4043599253}" type="pres">
      <dgm:prSet presAssocID="{66E9BEC9-95A8-42C5-9C01-AD3D33CB8B9F}" presName="sibTrans" presStyleCnt="0"/>
      <dgm:spPr/>
    </dgm:pt>
    <dgm:pt modelId="{2CBAE2A4-FA04-41E8-95CF-14BE6189EA47}" type="pres">
      <dgm:prSet presAssocID="{DB799395-459C-4BE2-A596-9ACC5258755E}" presName="node" presStyleLbl="node1" presStyleIdx="2" presStyleCnt="11">
        <dgm:presLayoutVars>
          <dgm:bulletEnabled val="1"/>
        </dgm:presLayoutVars>
      </dgm:prSet>
      <dgm:spPr/>
    </dgm:pt>
    <dgm:pt modelId="{39E12AE3-3D4C-45E5-94FB-77C36A1E15C4}" type="pres">
      <dgm:prSet presAssocID="{4EC2E603-0B67-4EC9-B4B1-81EDC5CAEDB0}" presName="sibTrans" presStyleCnt="0"/>
      <dgm:spPr/>
    </dgm:pt>
    <dgm:pt modelId="{6C2A0447-AAF7-4BB9-BF65-2677DFE297C3}" type="pres">
      <dgm:prSet presAssocID="{742677D2-6CDD-463F-9B93-B0924345D8D3}" presName="node" presStyleLbl="node1" presStyleIdx="3" presStyleCnt="11">
        <dgm:presLayoutVars>
          <dgm:bulletEnabled val="1"/>
        </dgm:presLayoutVars>
      </dgm:prSet>
      <dgm:spPr/>
    </dgm:pt>
    <dgm:pt modelId="{B9023B63-9C3F-4C04-8C4B-660486B45B7B}" type="pres">
      <dgm:prSet presAssocID="{2320DD6D-FEBC-4AFB-8E6D-600FEC874AD1}" presName="sibTrans" presStyleCnt="0"/>
      <dgm:spPr/>
    </dgm:pt>
    <dgm:pt modelId="{07CB1FD0-82C7-4DE7-B4F7-3072C8AFA899}" type="pres">
      <dgm:prSet presAssocID="{864DF687-0297-4D1B-BB20-10BB60ED2F32}" presName="node" presStyleLbl="node1" presStyleIdx="4" presStyleCnt="11">
        <dgm:presLayoutVars>
          <dgm:bulletEnabled val="1"/>
        </dgm:presLayoutVars>
      </dgm:prSet>
      <dgm:spPr/>
    </dgm:pt>
    <dgm:pt modelId="{DB196BCF-DCF0-49A7-90B1-C94C693A5F92}" type="pres">
      <dgm:prSet presAssocID="{AEEE9FA6-762C-47D1-AA70-01182FB8E2F8}" presName="sibTrans" presStyleCnt="0"/>
      <dgm:spPr/>
    </dgm:pt>
    <dgm:pt modelId="{8EDC0449-5142-487B-B4EA-5B9ED22AE01B}" type="pres">
      <dgm:prSet presAssocID="{2ED21FC3-34B5-40C6-9B7E-5333158E9664}" presName="node" presStyleLbl="node1" presStyleIdx="5" presStyleCnt="11">
        <dgm:presLayoutVars>
          <dgm:bulletEnabled val="1"/>
        </dgm:presLayoutVars>
      </dgm:prSet>
      <dgm:spPr/>
    </dgm:pt>
    <dgm:pt modelId="{61846B35-4D12-4DDB-81F3-2A0807403F03}" type="pres">
      <dgm:prSet presAssocID="{87630AB4-83D7-4A52-A2D8-BD20F9A21B0A}" presName="sibTrans" presStyleCnt="0"/>
      <dgm:spPr/>
    </dgm:pt>
    <dgm:pt modelId="{76137C3A-DE30-4B3E-9FAF-A1FFF3E59C20}" type="pres">
      <dgm:prSet presAssocID="{479DA665-A959-4906-9485-8D87CE554498}" presName="node" presStyleLbl="node1" presStyleIdx="6" presStyleCnt="11">
        <dgm:presLayoutVars>
          <dgm:bulletEnabled val="1"/>
        </dgm:presLayoutVars>
      </dgm:prSet>
      <dgm:spPr/>
    </dgm:pt>
    <dgm:pt modelId="{6AC46664-9740-46D9-BAB0-6009D6774235}" type="pres">
      <dgm:prSet presAssocID="{BA3A1BD7-B298-47D0-B360-56401D0D33F8}" presName="sibTrans" presStyleCnt="0"/>
      <dgm:spPr/>
    </dgm:pt>
    <dgm:pt modelId="{B7414125-4208-4805-BA9E-46F6804397F7}" type="pres">
      <dgm:prSet presAssocID="{8547CA4B-3536-439B-9ADF-A111A0CCCA1C}" presName="node" presStyleLbl="node1" presStyleIdx="7" presStyleCnt="11">
        <dgm:presLayoutVars>
          <dgm:bulletEnabled val="1"/>
        </dgm:presLayoutVars>
      </dgm:prSet>
      <dgm:spPr/>
    </dgm:pt>
    <dgm:pt modelId="{38562945-DEE1-4C63-9E24-7AA154E6A4BE}" type="pres">
      <dgm:prSet presAssocID="{4783D553-C4E6-43D5-9579-F999BD4F7E89}" presName="sibTrans" presStyleCnt="0"/>
      <dgm:spPr/>
    </dgm:pt>
    <dgm:pt modelId="{FEBABFCA-18F7-4BFB-971C-151B7B45A3E1}" type="pres">
      <dgm:prSet presAssocID="{89DE54DF-040D-4E9F-B692-8AA183F6BE04}" presName="node" presStyleLbl="node1" presStyleIdx="8" presStyleCnt="11">
        <dgm:presLayoutVars>
          <dgm:bulletEnabled val="1"/>
        </dgm:presLayoutVars>
      </dgm:prSet>
      <dgm:spPr/>
    </dgm:pt>
    <dgm:pt modelId="{33565321-8ADD-4924-8CD0-ACB799985533}" type="pres">
      <dgm:prSet presAssocID="{33B9ED3A-A52F-4FC6-A661-0CF773434B0E}" presName="sibTrans" presStyleCnt="0"/>
      <dgm:spPr/>
    </dgm:pt>
    <dgm:pt modelId="{784C868A-77C9-49BC-8167-49BCB37AC8E3}" type="pres">
      <dgm:prSet presAssocID="{D6D8B6CA-09F4-4E7A-A2BD-22046204DF3E}" presName="node" presStyleLbl="node1" presStyleIdx="9" presStyleCnt="11">
        <dgm:presLayoutVars>
          <dgm:bulletEnabled val="1"/>
        </dgm:presLayoutVars>
      </dgm:prSet>
      <dgm:spPr/>
    </dgm:pt>
    <dgm:pt modelId="{E1DDB4D4-853F-40A0-896B-050B87546CE0}" type="pres">
      <dgm:prSet presAssocID="{050F8BDC-27D6-4C11-B00D-823CFCC17299}" presName="sibTrans" presStyleCnt="0"/>
      <dgm:spPr/>
    </dgm:pt>
    <dgm:pt modelId="{226B9707-D194-4B77-BD4B-19FAE1E19376}" type="pres">
      <dgm:prSet presAssocID="{DBC395B9-293E-4313-A268-96778602D150}" presName="node" presStyleLbl="node1" presStyleIdx="10" presStyleCnt="11">
        <dgm:presLayoutVars>
          <dgm:bulletEnabled val="1"/>
        </dgm:presLayoutVars>
      </dgm:prSet>
      <dgm:spPr/>
    </dgm:pt>
  </dgm:ptLst>
  <dgm:cxnLst>
    <dgm:cxn modelId="{C9948D0E-ECEE-4849-B726-35E28718EB2D}" type="presOf" srcId="{864DF687-0297-4D1B-BB20-10BB60ED2F32}" destId="{07CB1FD0-82C7-4DE7-B4F7-3072C8AFA899}" srcOrd="0" destOrd="0" presId="urn:microsoft.com/office/officeart/2005/8/layout/default"/>
    <dgm:cxn modelId="{B6F66314-05C5-43B5-956E-855088A65407}" srcId="{757386F8-5C88-4DCC-9520-5EBD8DA8BCA3}" destId="{8547CA4B-3536-439B-9ADF-A111A0CCCA1C}" srcOrd="7" destOrd="0" parTransId="{AFAD1ADE-E497-49DE-8D7A-1491081365E7}" sibTransId="{4783D553-C4E6-43D5-9579-F999BD4F7E89}"/>
    <dgm:cxn modelId="{890CAD18-59FB-4072-B91F-AA5B9C272E21}" type="presOf" srcId="{757386F8-5C88-4DCC-9520-5EBD8DA8BCA3}" destId="{F97C1CA6-8004-4124-9906-C91C6C7133DF}" srcOrd="0" destOrd="0" presId="urn:microsoft.com/office/officeart/2005/8/layout/default"/>
    <dgm:cxn modelId="{F3184F29-2D23-4493-BE7C-03ED53A2B5B9}" srcId="{757386F8-5C88-4DCC-9520-5EBD8DA8BCA3}" destId="{479DA665-A959-4906-9485-8D87CE554498}" srcOrd="6" destOrd="0" parTransId="{3F443467-F829-41E1-9EC0-E33B7FF46FB1}" sibTransId="{BA3A1BD7-B298-47D0-B360-56401D0D33F8}"/>
    <dgm:cxn modelId="{38895229-8D38-4751-AAFD-DD17DCAD9D50}" srcId="{757386F8-5C88-4DCC-9520-5EBD8DA8BCA3}" destId="{89DE54DF-040D-4E9F-B692-8AA183F6BE04}" srcOrd="8" destOrd="0" parTransId="{2D482402-7F14-4248-AFAB-EE214C4A221E}" sibTransId="{33B9ED3A-A52F-4FC6-A661-0CF773434B0E}"/>
    <dgm:cxn modelId="{F2E83C2E-479D-444C-B473-A53D0F3B0CA9}" srcId="{757386F8-5C88-4DCC-9520-5EBD8DA8BCA3}" destId="{D6D8B6CA-09F4-4E7A-A2BD-22046204DF3E}" srcOrd="9" destOrd="0" parTransId="{C239040B-75F2-4615-A6D8-C9B1A61AC97F}" sibTransId="{050F8BDC-27D6-4C11-B00D-823CFCC17299}"/>
    <dgm:cxn modelId="{6D0AB05D-A1A6-431B-9E4F-123D5CA6143D}" type="presOf" srcId="{8547CA4B-3536-439B-9ADF-A111A0CCCA1C}" destId="{B7414125-4208-4805-BA9E-46F6804397F7}" srcOrd="0" destOrd="0" presId="urn:microsoft.com/office/officeart/2005/8/layout/default"/>
    <dgm:cxn modelId="{E0ABC64A-E4D7-4B0E-BFA1-EFB864C83263}" type="presOf" srcId="{A6F1F1D5-F367-4759-8842-2FD1551C485F}" destId="{8FC41096-D249-4C60-809F-C8056545024A}" srcOrd="0" destOrd="0" presId="urn:microsoft.com/office/officeart/2005/8/layout/default"/>
    <dgm:cxn modelId="{D9AB8876-5E4D-435A-AD63-34D21A94AFCA}" srcId="{757386F8-5C88-4DCC-9520-5EBD8DA8BCA3}" destId="{DBC395B9-293E-4313-A268-96778602D150}" srcOrd="10" destOrd="0" parTransId="{9FD6BEBA-4961-4275-8C1D-B6992AC2E5A4}" sibTransId="{368466B3-8D7C-408D-854F-EDA03D675688}"/>
    <dgm:cxn modelId="{B590D177-77CF-459A-90BE-B11F9FB19D72}" srcId="{757386F8-5C88-4DCC-9520-5EBD8DA8BCA3}" destId="{E22F65BA-0099-40DF-879B-829D99FC450E}" srcOrd="1" destOrd="0" parTransId="{6AF77D18-56AC-400B-B160-0C5FA5469737}" sibTransId="{66E9BEC9-95A8-42C5-9C01-AD3D33CB8B9F}"/>
    <dgm:cxn modelId="{D6929F58-B562-46F8-9370-F75C6A89478F}" srcId="{757386F8-5C88-4DCC-9520-5EBD8DA8BCA3}" destId="{864DF687-0297-4D1B-BB20-10BB60ED2F32}" srcOrd="4" destOrd="0" parTransId="{0628ED81-E3AE-4531-A49D-9F58EA2116EE}" sibTransId="{AEEE9FA6-762C-47D1-AA70-01182FB8E2F8}"/>
    <dgm:cxn modelId="{F7D4B959-8C83-420A-9774-7EEED4F622E6}" type="presOf" srcId="{DB799395-459C-4BE2-A596-9ACC5258755E}" destId="{2CBAE2A4-FA04-41E8-95CF-14BE6189EA47}" srcOrd="0" destOrd="0" presId="urn:microsoft.com/office/officeart/2005/8/layout/default"/>
    <dgm:cxn modelId="{BEEBD394-0B64-4AD3-B369-84FF5F6BB51F}" srcId="{757386F8-5C88-4DCC-9520-5EBD8DA8BCA3}" destId="{742677D2-6CDD-463F-9B93-B0924345D8D3}" srcOrd="3" destOrd="0" parTransId="{1E992E6D-8882-4056-9A79-E40DBCA50295}" sibTransId="{2320DD6D-FEBC-4AFB-8E6D-600FEC874AD1}"/>
    <dgm:cxn modelId="{58CE379E-7279-4F34-8CC7-F85EED1AD266}" srcId="{757386F8-5C88-4DCC-9520-5EBD8DA8BCA3}" destId="{A6F1F1D5-F367-4759-8842-2FD1551C485F}" srcOrd="0" destOrd="0" parTransId="{18B421E3-13C5-47A3-8F72-7CCEE113C155}" sibTransId="{B1C0917F-48FD-47F4-9D85-5CB9913D1E9A}"/>
    <dgm:cxn modelId="{81D2B79E-B10B-434B-8911-32993918A8C4}" srcId="{757386F8-5C88-4DCC-9520-5EBD8DA8BCA3}" destId="{DB799395-459C-4BE2-A596-9ACC5258755E}" srcOrd="2" destOrd="0" parTransId="{1A066BB8-C804-4D6C-9479-917A7F28274D}" sibTransId="{4EC2E603-0B67-4EC9-B4B1-81EDC5CAEDB0}"/>
    <dgm:cxn modelId="{9A87F2BB-5EDD-441C-9980-E86831F8B1E8}" type="presOf" srcId="{479DA665-A959-4906-9485-8D87CE554498}" destId="{76137C3A-DE30-4B3E-9FAF-A1FFF3E59C20}" srcOrd="0" destOrd="0" presId="urn:microsoft.com/office/officeart/2005/8/layout/default"/>
    <dgm:cxn modelId="{E55B48C1-0821-4417-B3D1-42764E377EE0}" type="presOf" srcId="{2ED21FC3-34B5-40C6-9B7E-5333158E9664}" destId="{8EDC0449-5142-487B-B4EA-5B9ED22AE01B}" srcOrd="0" destOrd="0" presId="urn:microsoft.com/office/officeart/2005/8/layout/default"/>
    <dgm:cxn modelId="{CEEDA1C2-3307-4044-BFE9-8879D539F3DA}" type="presOf" srcId="{89DE54DF-040D-4E9F-B692-8AA183F6BE04}" destId="{FEBABFCA-18F7-4BFB-971C-151B7B45A3E1}" srcOrd="0" destOrd="0" presId="urn:microsoft.com/office/officeart/2005/8/layout/default"/>
    <dgm:cxn modelId="{EB3271C7-7BBC-4C83-97D9-CAC7B41EF91B}" type="presOf" srcId="{D6D8B6CA-09F4-4E7A-A2BD-22046204DF3E}" destId="{784C868A-77C9-49BC-8167-49BCB37AC8E3}" srcOrd="0" destOrd="0" presId="urn:microsoft.com/office/officeart/2005/8/layout/default"/>
    <dgm:cxn modelId="{5E7037DC-E2AA-4ACF-B839-93809AB6F89C}" type="presOf" srcId="{DBC395B9-293E-4313-A268-96778602D150}" destId="{226B9707-D194-4B77-BD4B-19FAE1E19376}" srcOrd="0" destOrd="0" presId="urn:microsoft.com/office/officeart/2005/8/layout/default"/>
    <dgm:cxn modelId="{53E96AE9-ED31-4635-812D-50EA32791D27}" type="presOf" srcId="{742677D2-6CDD-463F-9B93-B0924345D8D3}" destId="{6C2A0447-AAF7-4BB9-BF65-2677DFE297C3}" srcOrd="0" destOrd="0" presId="urn:microsoft.com/office/officeart/2005/8/layout/default"/>
    <dgm:cxn modelId="{4E4BEEEC-7598-42C2-9D0C-81042A08413C}" type="presOf" srcId="{E22F65BA-0099-40DF-879B-829D99FC450E}" destId="{80AFB9C9-E3C4-4C25-8196-3AA180C32D17}" srcOrd="0" destOrd="0" presId="urn:microsoft.com/office/officeart/2005/8/layout/default"/>
    <dgm:cxn modelId="{B0296FFC-3FB8-4AB4-8FD1-2CDF549290FA}" srcId="{757386F8-5C88-4DCC-9520-5EBD8DA8BCA3}" destId="{2ED21FC3-34B5-40C6-9B7E-5333158E9664}" srcOrd="5" destOrd="0" parTransId="{B2FE7968-9FE7-46CB-8353-D04987BDF94C}" sibTransId="{87630AB4-83D7-4A52-A2D8-BD20F9A21B0A}"/>
    <dgm:cxn modelId="{EDCCAB21-BC6D-4602-9EF4-484A606FC39A}" type="presParOf" srcId="{F97C1CA6-8004-4124-9906-C91C6C7133DF}" destId="{8FC41096-D249-4C60-809F-C8056545024A}" srcOrd="0" destOrd="0" presId="urn:microsoft.com/office/officeart/2005/8/layout/default"/>
    <dgm:cxn modelId="{9362FC21-7FF9-493B-9949-644F7EE6694D}" type="presParOf" srcId="{F97C1CA6-8004-4124-9906-C91C6C7133DF}" destId="{76E6B813-4A90-4B7A-85FB-485FF933265F}" srcOrd="1" destOrd="0" presId="urn:microsoft.com/office/officeart/2005/8/layout/default"/>
    <dgm:cxn modelId="{6E173BA2-BAD3-4EF0-9734-235F67270EF0}" type="presParOf" srcId="{F97C1CA6-8004-4124-9906-C91C6C7133DF}" destId="{80AFB9C9-E3C4-4C25-8196-3AA180C32D17}" srcOrd="2" destOrd="0" presId="urn:microsoft.com/office/officeart/2005/8/layout/default"/>
    <dgm:cxn modelId="{42C65746-12BF-4375-831A-C4D8BED27C9F}" type="presParOf" srcId="{F97C1CA6-8004-4124-9906-C91C6C7133DF}" destId="{9F7BE0A4-9079-427F-8363-FE4043599253}" srcOrd="3" destOrd="0" presId="urn:microsoft.com/office/officeart/2005/8/layout/default"/>
    <dgm:cxn modelId="{3CAAFA43-FBAE-47CA-AF46-0A8955FB0B14}" type="presParOf" srcId="{F97C1CA6-8004-4124-9906-C91C6C7133DF}" destId="{2CBAE2A4-FA04-41E8-95CF-14BE6189EA47}" srcOrd="4" destOrd="0" presId="urn:microsoft.com/office/officeart/2005/8/layout/default"/>
    <dgm:cxn modelId="{A396EBFD-B8B4-463E-B8A2-3D8FA78EB962}" type="presParOf" srcId="{F97C1CA6-8004-4124-9906-C91C6C7133DF}" destId="{39E12AE3-3D4C-45E5-94FB-77C36A1E15C4}" srcOrd="5" destOrd="0" presId="urn:microsoft.com/office/officeart/2005/8/layout/default"/>
    <dgm:cxn modelId="{C907E78D-F28C-4665-AD3F-86319B077722}" type="presParOf" srcId="{F97C1CA6-8004-4124-9906-C91C6C7133DF}" destId="{6C2A0447-AAF7-4BB9-BF65-2677DFE297C3}" srcOrd="6" destOrd="0" presId="urn:microsoft.com/office/officeart/2005/8/layout/default"/>
    <dgm:cxn modelId="{78B901F3-4772-48FB-9727-8E2D36162990}" type="presParOf" srcId="{F97C1CA6-8004-4124-9906-C91C6C7133DF}" destId="{B9023B63-9C3F-4C04-8C4B-660486B45B7B}" srcOrd="7" destOrd="0" presId="urn:microsoft.com/office/officeart/2005/8/layout/default"/>
    <dgm:cxn modelId="{402039D7-FFA7-4C93-844F-153D7B81256D}" type="presParOf" srcId="{F97C1CA6-8004-4124-9906-C91C6C7133DF}" destId="{07CB1FD0-82C7-4DE7-B4F7-3072C8AFA899}" srcOrd="8" destOrd="0" presId="urn:microsoft.com/office/officeart/2005/8/layout/default"/>
    <dgm:cxn modelId="{84AD0059-9F79-43F0-BC0B-F121CF98B3CE}" type="presParOf" srcId="{F97C1CA6-8004-4124-9906-C91C6C7133DF}" destId="{DB196BCF-DCF0-49A7-90B1-C94C693A5F92}" srcOrd="9" destOrd="0" presId="urn:microsoft.com/office/officeart/2005/8/layout/default"/>
    <dgm:cxn modelId="{BD9D54C1-AFB5-4DFA-B1E8-C7E95F7032A9}" type="presParOf" srcId="{F97C1CA6-8004-4124-9906-C91C6C7133DF}" destId="{8EDC0449-5142-487B-B4EA-5B9ED22AE01B}" srcOrd="10" destOrd="0" presId="urn:microsoft.com/office/officeart/2005/8/layout/default"/>
    <dgm:cxn modelId="{36F8F3BC-B28F-46F7-AEE6-E0D3A56C0802}" type="presParOf" srcId="{F97C1CA6-8004-4124-9906-C91C6C7133DF}" destId="{61846B35-4D12-4DDB-81F3-2A0807403F03}" srcOrd="11" destOrd="0" presId="urn:microsoft.com/office/officeart/2005/8/layout/default"/>
    <dgm:cxn modelId="{04294FA2-5F36-4CD6-AC1F-E7153243D7C8}" type="presParOf" srcId="{F97C1CA6-8004-4124-9906-C91C6C7133DF}" destId="{76137C3A-DE30-4B3E-9FAF-A1FFF3E59C20}" srcOrd="12" destOrd="0" presId="urn:microsoft.com/office/officeart/2005/8/layout/default"/>
    <dgm:cxn modelId="{FBC09FF2-7A6B-4A5C-8BBF-C71FD1BAC330}" type="presParOf" srcId="{F97C1CA6-8004-4124-9906-C91C6C7133DF}" destId="{6AC46664-9740-46D9-BAB0-6009D6774235}" srcOrd="13" destOrd="0" presId="urn:microsoft.com/office/officeart/2005/8/layout/default"/>
    <dgm:cxn modelId="{E0A67791-4FBB-406E-9410-00A2A6507982}" type="presParOf" srcId="{F97C1CA6-8004-4124-9906-C91C6C7133DF}" destId="{B7414125-4208-4805-BA9E-46F6804397F7}" srcOrd="14" destOrd="0" presId="urn:microsoft.com/office/officeart/2005/8/layout/default"/>
    <dgm:cxn modelId="{24470789-C905-4F2B-B666-F1A59462C695}" type="presParOf" srcId="{F97C1CA6-8004-4124-9906-C91C6C7133DF}" destId="{38562945-DEE1-4C63-9E24-7AA154E6A4BE}" srcOrd="15" destOrd="0" presId="urn:microsoft.com/office/officeart/2005/8/layout/default"/>
    <dgm:cxn modelId="{473FEFA2-2CC2-4459-BF24-19BBB5D79407}" type="presParOf" srcId="{F97C1CA6-8004-4124-9906-C91C6C7133DF}" destId="{FEBABFCA-18F7-4BFB-971C-151B7B45A3E1}" srcOrd="16" destOrd="0" presId="urn:microsoft.com/office/officeart/2005/8/layout/default"/>
    <dgm:cxn modelId="{F36A3CF2-28F5-43AE-9B80-6D2FFB249F1F}" type="presParOf" srcId="{F97C1CA6-8004-4124-9906-C91C6C7133DF}" destId="{33565321-8ADD-4924-8CD0-ACB799985533}" srcOrd="17" destOrd="0" presId="urn:microsoft.com/office/officeart/2005/8/layout/default"/>
    <dgm:cxn modelId="{01938CCF-C39D-406F-AF92-4B3C4F77DC88}" type="presParOf" srcId="{F97C1CA6-8004-4124-9906-C91C6C7133DF}" destId="{784C868A-77C9-49BC-8167-49BCB37AC8E3}" srcOrd="18" destOrd="0" presId="urn:microsoft.com/office/officeart/2005/8/layout/default"/>
    <dgm:cxn modelId="{D8CE65D7-8641-41FE-87AB-CD3DA86B27C6}" type="presParOf" srcId="{F97C1CA6-8004-4124-9906-C91C6C7133DF}" destId="{E1DDB4D4-853F-40A0-896B-050B87546CE0}" srcOrd="19" destOrd="0" presId="urn:microsoft.com/office/officeart/2005/8/layout/default"/>
    <dgm:cxn modelId="{3BE41B95-9EE2-41D1-9541-806DC2864C6B}" type="presParOf" srcId="{F97C1CA6-8004-4124-9906-C91C6C7133DF}" destId="{226B9707-D194-4B77-BD4B-19FAE1E19376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8F4B42-238F-41C8-B14E-022A7F8C0C95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B1B0CFBC-24BF-4872-A2D0-318B3D2E163A}">
      <dgm:prSet phldrT="[Текст]"/>
      <dgm:spPr/>
      <dgm:t>
        <a:bodyPr/>
        <a:lstStyle/>
        <a:p>
          <a:r>
            <a:rPr lang="ru-RU" b="1" dirty="0"/>
            <a:t>патриотическое воспитание</a:t>
          </a:r>
          <a:endParaRPr lang="uk-UA" b="1" dirty="0"/>
        </a:p>
      </dgm:t>
    </dgm:pt>
    <dgm:pt modelId="{6FA8C1AC-F7F8-4765-8683-332FC7FEB933}" type="parTrans" cxnId="{A9A9F301-302F-4247-80DF-A37AE10EC27D}">
      <dgm:prSet/>
      <dgm:spPr/>
      <dgm:t>
        <a:bodyPr/>
        <a:lstStyle/>
        <a:p>
          <a:endParaRPr lang="uk-UA"/>
        </a:p>
      </dgm:t>
    </dgm:pt>
    <dgm:pt modelId="{60780E30-1FB1-443D-B63E-BEB9B20F49DB}" type="sibTrans" cxnId="{A9A9F301-302F-4247-80DF-A37AE10EC27D}">
      <dgm:prSet/>
      <dgm:spPr/>
      <dgm:t>
        <a:bodyPr/>
        <a:lstStyle/>
        <a:p>
          <a:endParaRPr lang="uk-UA"/>
        </a:p>
      </dgm:t>
    </dgm:pt>
    <dgm:pt modelId="{BA8B7654-469D-481E-A6E8-27D1892BAFCE}">
      <dgm:prSet phldrT="[Текст]"/>
      <dgm:spPr/>
      <dgm:t>
        <a:bodyPr/>
        <a:lstStyle/>
        <a:p>
          <a:r>
            <a:rPr lang="ru-RU" b="1" dirty="0"/>
            <a:t>духовно-нравственное</a:t>
          </a:r>
          <a:r>
            <a:rPr lang="ru-RU" dirty="0"/>
            <a:t> </a:t>
          </a:r>
          <a:r>
            <a:rPr lang="ru-RU" b="1" dirty="0"/>
            <a:t>развитие</a:t>
          </a:r>
          <a:endParaRPr lang="uk-UA" dirty="0"/>
        </a:p>
      </dgm:t>
    </dgm:pt>
    <dgm:pt modelId="{3FF76787-4AB1-4F09-AEBB-A87EB694CBAA}" type="parTrans" cxnId="{6E6822A9-6858-4FF1-9019-AF09F42E2DF4}">
      <dgm:prSet/>
      <dgm:spPr/>
      <dgm:t>
        <a:bodyPr/>
        <a:lstStyle/>
        <a:p>
          <a:endParaRPr lang="uk-UA"/>
        </a:p>
      </dgm:t>
    </dgm:pt>
    <dgm:pt modelId="{5F85E607-F542-40E0-BCCB-2062D175A9FE}" type="sibTrans" cxnId="{6E6822A9-6858-4FF1-9019-AF09F42E2DF4}">
      <dgm:prSet/>
      <dgm:spPr/>
      <dgm:t>
        <a:bodyPr/>
        <a:lstStyle/>
        <a:p>
          <a:endParaRPr lang="uk-UA"/>
        </a:p>
      </dgm:t>
    </dgm:pt>
    <dgm:pt modelId="{9E0DA76E-EAF8-4870-A18B-7CD34FD21661}">
      <dgm:prSet phldrT="[Текст]"/>
      <dgm:spPr/>
      <dgm:t>
        <a:bodyPr/>
        <a:lstStyle/>
        <a:p>
          <a:r>
            <a:rPr lang="ru-RU" b="1" dirty="0"/>
            <a:t>приобщение детей и учащейся молодёжи к культурному наследию</a:t>
          </a:r>
          <a:endParaRPr lang="uk-UA" b="1" dirty="0"/>
        </a:p>
      </dgm:t>
    </dgm:pt>
    <dgm:pt modelId="{F9EAE438-A8A6-4A61-A3C5-7A67A4B56FEE}" type="parTrans" cxnId="{6D4BF14F-9FC5-4944-8056-58AE4A8B3277}">
      <dgm:prSet/>
      <dgm:spPr/>
      <dgm:t>
        <a:bodyPr/>
        <a:lstStyle/>
        <a:p>
          <a:endParaRPr lang="uk-UA"/>
        </a:p>
      </dgm:t>
    </dgm:pt>
    <dgm:pt modelId="{C5138772-7A67-4148-A1A9-2DCC8F7A6CDA}" type="sibTrans" cxnId="{6D4BF14F-9FC5-4944-8056-58AE4A8B3277}">
      <dgm:prSet/>
      <dgm:spPr/>
      <dgm:t>
        <a:bodyPr/>
        <a:lstStyle/>
        <a:p>
          <a:endParaRPr lang="uk-UA"/>
        </a:p>
      </dgm:t>
    </dgm:pt>
    <dgm:pt modelId="{EAC7718D-21E3-4B3B-B0B0-3A7AD6950DA7}">
      <dgm:prSet phldrT="[Текст]"/>
      <dgm:spPr/>
      <dgm:t>
        <a:bodyPr/>
        <a:lstStyle/>
        <a:p>
          <a:r>
            <a:rPr lang="ru-RU" b="1" dirty="0"/>
            <a:t>физическое развитие и культура здоровья</a:t>
          </a:r>
          <a:endParaRPr lang="uk-UA" b="1" dirty="0"/>
        </a:p>
      </dgm:t>
    </dgm:pt>
    <dgm:pt modelId="{5A203127-52A9-47B4-80A8-A5BAB14C53A4}" type="parTrans" cxnId="{2763AC1F-C321-4234-81A2-FA8A5CC2FE4B}">
      <dgm:prSet/>
      <dgm:spPr/>
      <dgm:t>
        <a:bodyPr/>
        <a:lstStyle/>
        <a:p>
          <a:endParaRPr lang="uk-UA"/>
        </a:p>
      </dgm:t>
    </dgm:pt>
    <dgm:pt modelId="{C6084DDE-4CA7-4404-83D5-D5CE87227D5A}" type="sibTrans" cxnId="{2763AC1F-C321-4234-81A2-FA8A5CC2FE4B}">
      <dgm:prSet/>
      <dgm:spPr/>
      <dgm:t>
        <a:bodyPr/>
        <a:lstStyle/>
        <a:p>
          <a:endParaRPr lang="uk-UA"/>
        </a:p>
      </dgm:t>
    </dgm:pt>
    <dgm:pt modelId="{47C6F343-3352-4692-86EE-6A0502DE678B}">
      <dgm:prSet phldrT="[Текст]"/>
      <dgm:spPr/>
      <dgm:t>
        <a:bodyPr/>
        <a:lstStyle/>
        <a:p>
          <a:r>
            <a:rPr lang="ru-RU" b="1" dirty="0"/>
            <a:t>трудовое воспитание и профессиональное самоопределение</a:t>
          </a:r>
          <a:endParaRPr lang="uk-UA" b="1" dirty="0"/>
        </a:p>
      </dgm:t>
    </dgm:pt>
    <dgm:pt modelId="{F8A635A1-D6F7-4C98-8565-5C9A7D0F37DD}" type="parTrans" cxnId="{41FA2B9C-DABF-480F-9144-8158DDF25755}">
      <dgm:prSet/>
      <dgm:spPr/>
      <dgm:t>
        <a:bodyPr/>
        <a:lstStyle/>
        <a:p>
          <a:endParaRPr lang="uk-UA"/>
        </a:p>
      </dgm:t>
    </dgm:pt>
    <dgm:pt modelId="{490CB483-94D5-43D5-98C7-CD9121894AB7}" type="sibTrans" cxnId="{41FA2B9C-DABF-480F-9144-8158DDF25755}">
      <dgm:prSet/>
      <dgm:spPr/>
      <dgm:t>
        <a:bodyPr/>
        <a:lstStyle/>
        <a:p>
          <a:endParaRPr lang="uk-UA"/>
        </a:p>
      </dgm:t>
    </dgm:pt>
    <dgm:pt modelId="{0E8395C7-0304-476D-AF00-99CBE6453E53}">
      <dgm:prSet phldrT="[Текст]"/>
      <dgm:spPr/>
      <dgm:t>
        <a:bodyPr/>
        <a:lstStyle/>
        <a:p>
          <a:r>
            <a:rPr lang="ru-RU" b="1" dirty="0"/>
            <a:t>экологическое воспитание</a:t>
          </a:r>
          <a:endParaRPr lang="uk-UA" b="1" dirty="0"/>
        </a:p>
      </dgm:t>
    </dgm:pt>
    <dgm:pt modelId="{037EB815-CFA1-431B-8164-11360FCF4A5D}" type="parTrans" cxnId="{50345B5E-F546-46A5-ABF5-2F4490383C7A}">
      <dgm:prSet/>
      <dgm:spPr/>
      <dgm:t>
        <a:bodyPr/>
        <a:lstStyle/>
        <a:p>
          <a:endParaRPr lang="uk-UA"/>
        </a:p>
      </dgm:t>
    </dgm:pt>
    <dgm:pt modelId="{7A93E47A-5ACE-4175-8192-EA3D54EAE95A}" type="sibTrans" cxnId="{50345B5E-F546-46A5-ABF5-2F4490383C7A}">
      <dgm:prSet/>
      <dgm:spPr/>
      <dgm:t>
        <a:bodyPr/>
        <a:lstStyle/>
        <a:p>
          <a:endParaRPr lang="uk-UA"/>
        </a:p>
      </dgm:t>
    </dgm:pt>
    <dgm:pt modelId="{016785F3-51D2-45BA-BD29-8F403B32BA87}">
      <dgm:prSet phldrT="[Текст]"/>
      <dgm:spPr/>
      <dgm:t>
        <a:bodyPr/>
        <a:lstStyle/>
        <a:p>
          <a:r>
            <a:rPr lang="ru-RU" b="1" dirty="0"/>
            <a:t>развитие ученического самоуправления</a:t>
          </a:r>
          <a:endParaRPr lang="uk-UA" b="1" dirty="0"/>
        </a:p>
      </dgm:t>
    </dgm:pt>
    <dgm:pt modelId="{9926DDF5-2E10-4945-A66C-B255223523C2}" type="parTrans" cxnId="{0D22C1C9-29EC-4971-96E5-D798C8219BC3}">
      <dgm:prSet/>
      <dgm:spPr/>
      <dgm:t>
        <a:bodyPr/>
        <a:lstStyle/>
        <a:p>
          <a:endParaRPr lang="uk-UA"/>
        </a:p>
      </dgm:t>
    </dgm:pt>
    <dgm:pt modelId="{F1649350-3A36-48D3-9FA1-9E6C675608F9}" type="sibTrans" cxnId="{0D22C1C9-29EC-4971-96E5-D798C8219BC3}">
      <dgm:prSet/>
      <dgm:spPr/>
      <dgm:t>
        <a:bodyPr/>
        <a:lstStyle/>
        <a:p>
          <a:endParaRPr lang="uk-UA"/>
        </a:p>
      </dgm:t>
    </dgm:pt>
    <dgm:pt modelId="{2EB48020-92FC-4687-BBBE-C2CCBA817DDD}" type="pres">
      <dgm:prSet presAssocID="{E38F4B42-238F-41C8-B14E-022A7F8C0C95}" presName="Name0" presStyleCnt="0">
        <dgm:presLayoutVars>
          <dgm:chMax val="7"/>
          <dgm:chPref val="7"/>
          <dgm:dir/>
        </dgm:presLayoutVars>
      </dgm:prSet>
      <dgm:spPr/>
    </dgm:pt>
    <dgm:pt modelId="{48FAD1C6-7D0A-4740-81DB-1C81C6A93AA9}" type="pres">
      <dgm:prSet presAssocID="{E38F4B42-238F-41C8-B14E-022A7F8C0C95}" presName="Name1" presStyleCnt="0"/>
      <dgm:spPr/>
    </dgm:pt>
    <dgm:pt modelId="{A43E9C51-EC7B-4ADF-8311-6F7510FD25F8}" type="pres">
      <dgm:prSet presAssocID="{E38F4B42-238F-41C8-B14E-022A7F8C0C95}" presName="cycle" presStyleCnt="0"/>
      <dgm:spPr/>
    </dgm:pt>
    <dgm:pt modelId="{38B0B59D-12DF-494D-B1A7-4DEA8ABE7485}" type="pres">
      <dgm:prSet presAssocID="{E38F4B42-238F-41C8-B14E-022A7F8C0C95}" presName="srcNode" presStyleLbl="node1" presStyleIdx="0" presStyleCnt="7"/>
      <dgm:spPr/>
    </dgm:pt>
    <dgm:pt modelId="{82B3898F-11DD-4B36-8514-BC3E56665D0F}" type="pres">
      <dgm:prSet presAssocID="{E38F4B42-238F-41C8-B14E-022A7F8C0C95}" presName="conn" presStyleLbl="parChTrans1D2" presStyleIdx="0" presStyleCnt="1"/>
      <dgm:spPr/>
    </dgm:pt>
    <dgm:pt modelId="{B3B73625-BFE9-4D5E-918B-3E39CF2BD8DA}" type="pres">
      <dgm:prSet presAssocID="{E38F4B42-238F-41C8-B14E-022A7F8C0C95}" presName="extraNode" presStyleLbl="node1" presStyleIdx="0" presStyleCnt="7"/>
      <dgm:spPr/>
    </dgm:pt>
    <dgm:pt modelId="{167480CF-6003-40CB-8C61-293B879443D6}" type="pres">
      <dgm:prSet presAssocID="{E38F4B42-238F-41C8-B14E-022A7F8C0C95}" presName="dstNode" presStyleLbl="node1" presStyleIdx="0" presStyleCnt="7"/>
      <dgm:spPr/>
    </dgm:pt>
    <dgm:pt modelId="{F15D1482-0D7C-46CB-94E8-51F6F042C094}" type="pres">
      <dgm:prSet presAssocID="{B1B0CFBC-24BF-4872-A2D0-318B3D2E163A}" presName="text_1" presStyleLbl="node1" presStyleIdx="0" presStyleCnt="7">
        <dgm:presLayoutVars>
          <dgm:bulletEnabled val="1"/>
        </dgm:presLayoutVars>
      </dgm:prSet>
      <dgm:spPr/>
    </dgm:pt>
    <dgm:pt modelId="{3E70A286-FCC8-4463-8849-AFF55B23FDB5}" type="pres">
      <dgm:prSet presAssocID="{B1B0CFBC-24BF-4872-A2D0-318B3D2E163A}" presName="accent_1" presStyleCnt="0"/>
      <dgm:spPr/>
    </dgm:pt>
    <dgm:pt modelId="{AA2E3E02-EB9B-4DF0-ABFA-07DC30850D0B}" type="pres">
      <dgm:prSet presAssocID="{B1B0CFBC-24BF-4872-A2D0-318B3D2E163A}" presName="accentRepeatNode" presStyleLbl="solidFgAcc1" presStyleIdx="0" presStyleCnt="7"/>
      <dgm:spPr/>
    </dgm:pt>
    <dgm:pt modelId="{1BAE9E2E-480F-47CB-B2CD-A505BBDD4EC1}" type="pres">
      <dgm:prSet presAssocID="{BA8B7654-469D-481E-A6E8-27D1892BAFCE}" presName="text_2" presStyleLbl="node1" presStyleIdx="1" presStyleCnt="7">
        <dgm:presLayoutVars>
          <dgm:bulletEnabled val="1"/>
        </dgm:presLayoutVars>
      </dgm:prSet>
      <dgm:spPr/>
    </dgm:pt>
    <dgm:pt modelId="{69213333-58E5-4779-B59F-7CA0B2037530}" type="pres">
      <dgm:prSet presAssocID="{BA8B7654-469D-481E-A6E8-27D1892BAFCE}" presName="accent_2" presStyleCnt="0"/>
      <dgm:spPr/>
    </dgm:pt>
    <dgm:pt modelId="{119780E6-A9B0-4683-A68C-CC601A0605D8}" type="pres">
      <dgm:prSet presAssocID="{BA8B7654-469D-481E-A6E8-27D1892BAFCE}" presName="accentRepeatNode" presStyleLbl="solidFgAcc1" presStyleIdx="1" presStyleCnt="7"/>
      <dgm:spPr/>
    </dgm:pt>
    <dgm:pt modelId="{E0F6EA91-BFBC-47FD-8921-0BE8462D2257}" type="pres">
      <dgm:prSet presAssocID="{9E0DA76E-EAF8-4870-A18B-7CD34FD21661}" presName="text_3" presStyleLbl="node1" presStyleIdx="2" presStyleCnt="7">
        <dgm:presLayoutVars>
          <dgm:bulletEnabled val="1"/>
        </dgm:presLayoutVars>
      </dgm:prSet>
      <dgm:spPr/>
    </dgm:pt>
    <dgm:pt modelId="{4FE5E4E0-F04B-4FE5-B1A8-47B18C03D0DA}" type="pres">
      <dgm:prSet presAssocID="{9E0DA76E-EAF8-4870-A18B-7CD34FD21661}" presName="accent_3" presStyleCnt="0"/>
      <dgm:spPr/>
    </dgm:pt>
    <dgm:pt modelId="{51EF7396-2DA4-4F47-8E07-E6A7318F45ED}" type="pres">
      <dgm:prSet presAssocID="{9E0DA76E-EAF8-4870-A18B-7CD34FD21661}" presName="accentRepeatNode" presStyleLbl="solidFgAcc1" presStyleIdx="2" presStyleCnt="7"/>
      <dgm:spPr/>
    </dgm:pt>
    <dgm:pt modelId="{7565F258-919C-4DD1-9CB4-0C37B22DABAC}" type="pres">
      <dgm:prSet presAssocID="{EAC7718D-21E3-4B3B-B0B0-3A7AD6950DA7}" presName="text_4" presStyleLbl="node1" presStyleIdx="3" presStyleCnt="7">
        <dgm:presLayoutVars>
          <dgm:bulletEnabled val="1"/>
        </dgm:presLayoutVars>
      </dgm:prSet>
      <dgm:spPr/>
    </dgm:pt>
    <dgm:pt modelId="{B8F3CCEC-77BD-4FAE-BB32-38F951E96ACE}" type="pres">
      <dgm:prSet presAssocID="{EAC7718D-21E3-4B3B-B0B0-3A7AD6950DA7}" presName="accent_4" presStyleCnt="0"/>
      <dgm:spPr/>
    </dgm:pt>
    <dgm:pt modelId="{D32DBB2A-34EE-46D1-870E-6421A35546AD}" type="pres">
      <dgm:prSet presAssocID="{EAC7718D-21E3-4B3B-B0B0-3A7AD6950DA7}" presName="accentRepeatNode" presStyleLbl="solidFgAcc1" presStyleIdx="3" presStyleCnt="7"/>
      <dgm:spPr/>
    </dgm:pt>
    <dgm:pt modelId="{AE2E7869-3F71-40EE-A0E1-9D93880C8C74}" type="pres">
      <dgm:prSet presAssocID="{47C6F343-3352-4692-86EE-6A0502DE678B}" presName="text_5" presStyleLbl="node1" presStyleIdx="4" presStyleCnt="7">
        <dgm:presLayoutVars>
          <dgm:bulletEnabled val="1"/>
        </dgm:presLayoutVars>
      </dgm:prSet>
      <dgm:spPr/>
    </dgm:pt>
    <dgm:pt modelId="{A4F43C98-5EAB-42AA-BE5D-2C448D626189}" type="pres">
      <dgm:prSet presAssocID="{47C6F343-3352-4692-86EE-6A0502DE678B}" presName="accent_5" presStyleCnt="0"/>
      <dgm:spPr/>
    </dgm:pt>
    <dgm:pt modelId="{19485E01-64E0-4FE5-93B1-1EC37B26F78B}" type="pres">
      <dgm:prSet presAssocID="{47C6F343-3352-4692-86EE-6A0502DE678B}" presName="accentRepeatNode" presStyleLbl="solidFgAcc1" presStyleIdx="4" presStyleCnt="7"/>
      <dgm:spPr/>
    </dgm:pt>
    <dgm:pt modelId="{B36A09E4-E170-47F3-BC8D-F847BCDD614F}" type="pres">
      <dgm:prSet presAssocID="{0E8395C7-0304-476D-AF00-99CBE6453E53}" presName="text_6" presStyleLbl="node1" presStyleIdx="5" presStyleCnt="7">
        <dgm:presLayoutVars>
          <dgm:bulletEnabled val="1"/>
        </dgm:presLayoutVars>
      </dgm:prSet>
      <dgm:spPr/>
    </dgm:pt>
    <dgm:pt modelId="{DB2680A0-D2CD-4F54-92B9-0936E1E9F569}" type="pres">
      <dgm:prSet presAssocID="{0E8395C7-0304-476D-AF00-99CBE6453E53}" presName="accent_6" presStyleCnt="0"/>
      <dgm:spPr/>
    </dgm:pt>
    <dgm:pt modelId="{FBF9B88C-2381-4933-A6F7-50CDBCD0B2B7}" type="pres">
      <dgm:prSet presAssocID="{0E8395C7-0304-476D-AF00-99CBE6453E53}" presName="accentRepeatNode" presStyleLbl="solidFgAcc1" presStyleIdx="5" presStyleCnt="7"/>
      <dgm:spPr/>
    </dgm:pt>
    <dgm:pt modelId="{FE9A3DF1-1524-4E69-B35C-10641623B5F8}" type="pres">
      <dgm:prSet presAssocID="{016785F3-51D2-45BA-BD29-8F403B32BA87}" presName="text_7" presStyleLbl="node1" presStyleIdx="6" presStyleCnt="7">
        <dgm:presLayoutVars>
          <dgm:bulletEnabled val="1"/>
        </dgm:presLayoutVars>
      </dgm:prSet>
      <dgm:spPr/>
    </dgm:pt>
    <dgm:pt modelId="{4C8EEFE1-EB9E-4DCD-89CC-F47C52AA6EF8}" type="pres">
      <dgm:prSet presAssocID="{016785F3-51D2-45BA-BD29-8F403B32BA87}" presName="accent_7" presStyleCnt="0"/>
      <dgm:spPr/>
    </dgm:pt>
    <dgm:pt modelId="{F929D03E-DF8E-4E42-9AFA-222FA0892C91}" type="pres">
      <dgm:prSet presAssocID="{016785F3-51D2-45BA-BD29-8F403B32BA87}" presName="accentRepeatNode" presStyleLbl="solidFgAcc1" presStyleIdx="6" presStyleCnt="7"/>
      <dgm:spPr/>
    </dgm:pt>
  </dgm:ptLst>
  <dgm:cxnLst>
    <dgm:cxn modelId="{A9A9F301-302F-4247-80DF-A37AE10EC27D}" srcId="{E38F4B42-238F-41C8-B14E-022A7F8C0C95}" destId="{B1B0CFBC-24BF-4872-A2D0-318B3D2E163A}" srcOrd="0" destOrd="0" parTransId="{6FA8C1AC-F7F8-4765-8683-332FC7FEB933}" sibTransId="{60780E30-1FB1-443D-B63E-BEB9B20F49DB}"/>
    <dgm:cxn modelId="{2763AC1F-C321-4234-81A2-FA8A5CC2FE4B}" srcId="{E38F4B42-238F-41C8-B14E-022A7F8C0C95}" destId="{EAC7718D-21E3-4B3B-B0B0-3A7AD6950DA7}" srcOrd="3" destOrd="0" parTransId="{5A203127-52A9-47B4-80A8-A5BAB14C53A4}" sibTransId="{C6084DDE-4CA7-4404-83D5-D5CE87227D5A}"/>
    <dgm:cxn modelId="{50345B5E-F546-46A5-ABF5-2F4490383C7A}" srcId="{E38F4B42-238F-41C8-B14E-022A7F8C0C95}" destId="{0E8395C7-0304-476D-AF00-99CBE6453E53}" srcOrd="5" destOrd="0" parTransId="{037EB815-CFA1-431B-8164-11360FCF4A5D}" sibTransId="{7A93E47A-5ACE-4175-8192-EA3D54EAE95A}"/>
    <dgm:cxn modelId="{423D096A-CC84-434A-992C-107A3CB89F17}" type="presOf" srcId="{BA8B7654-469D-481E-A6E8-27D1892BAFCE}" destId="{1BAE9E2E-480F-47CB-B2CD-A505BBDD4EC1}" srcOrd="0" destOrd="0" presId="urn:microsoft.com/office/officeart/2008/layout/VerticalCurvedList"/>
    <dgm:cxn modelId="{6D4BF14F-9FC5-4944-8056-58AE4A8B3277}" srcId="{E38F4B42-238F-41C8-B14E-022A7F8C0C95}" destId="{9E0DA76E-EAF8-4870-A18B-7CD34FD21661}" srcOrd="2" destOrd="0" parTransId="{F9EAE438-A8A6-4A61-A3C5-7A67A4B56FEE}" sibTransId="{C5138772-7A67-4148-A1A9-2DCC8F7A6CDA}"/>
    <dgm:cxn modelId="{182A5254-3BDD-4B3E-AAD7-1F6D7A631354}" type="presOf" srcId="{B1B0CFBC-24BF-4872-A2D0-318B3D2E163A}" destId="{F15D1482-0D7C-46CB-94E8-51F6F042C094}" srcOrd="0" destOrd="0" presId="urn:microsoft.com/office/officeart/2008/layout/VerticalCurvedList"/>
    <dgm:cxn modelId="{6D482056-E49A-49EE-8016-1A04365B8D99}" type="presOf" srcId="{0E8395C7-0304-476D-AF00-99CBE6453E53}" destId="{B36A09E4-E170-47F3-BC8D-F847BCDD614F}" srcOrd="0" destOrd="0" presId="urn:microsoft.com/office/officeart/2008/layout/VerticalCurvedList"/>
    <dgm:cxn modelId="{D3D03193-C7F0-4D71-818C-44CE8D243560}" type="presOf" srcId="{E38F4B42-238F-41C8-B14E-022A7F8C0C95}" destId="{2EB48020-92FC-4687-BBBE-C2CCBA817DDD}" srcOrd="0" destOrd="0" presId="urn:microsoft.com/office/officeart/2008/layout/VerticalCurvedList"/>
    <dgm:cxn modelId="{41FA2B9C-DABF-480F-9144-8158DDF25755}" srcId="{E38F4B42-238F-41C8-B14E-022A7F8C0C95}" destId="{47C6F343-3352-4692-86EE-6A0502DE678B}" srcOrd="4" destOrd="0" parTransId="{F8A635A1-D6F7-4C98-8565-5C9A7D0F37DD}" sibTransId="{490CB483-94D5-43D5-98C7-CD9121894AB7}"/>
    <dgm:cxn modelId="{6E6822A9-6858-4FF1-9019-AF09F42E2DF4}" srcId="{E38F4B42-238F-41C8-B14E-022A7F8C0C95}" destId="{BA8B7654-469D-481E-A6E8-27D1892BAFCE}" srcOrd="1" destOrd="0" parTransId="{3FF76787-4AB1-4F09-AEBB-A87EB694CBAA}" sibTransId="{5F85E607-F542-40E0-BCCB-2062D175A9FE}"/>
    <dgm:cxn modelId="{35BFCAAF-6DFE-4391-9139-8840F759C835}" type="presOf" srcId="{EAC7718D-21E3-4B3B-B0B0-3A7AD6950DA7}" destId="{7565F258-919C-4DD1-9CB4-0C37B22DABAC}" srcOrd="0" destOrd="0" presId="urn:microsoft.com/office/officeart/2008/layout/VerticalCurvedList"/>
    <dgm:cxn modelId="{44B8A9C7-D79A-43E1-B02E-F8ECAC76068F}" type="presOf" srcId="{47C6F343-3352-4692-86EE-6A0502DE678B}" destId="{AE2E7869-3F71-40EE-A0E1-9D93880C8C74}" srcOrd="0" destOrd="0" presId="urn:microsoft.com/office/officeart/2008/layout/VerticalCurvedList"/>
    <dgm:cxn modelId="{20A025C8-B643-428D-AB58-E11BCFC96A80}" type="presOf" srcId="{016785F3-51D2-45BA-BD29-8F403B32BA87}" destId="{FE9A3DF1-1524-4E69-B35C-10641623B5F8}" srcOrd="0" destOrd="0" presId="urn:microsoft.com/office/officeart/2008/layout/VerticalCurvedList"/>
    <dgm:cxn modelId="{0D22C1C9-29EC-4971-96E5-D798C8219BC3}" srcId="{E38F4B42-238F-41C8-B14E-022A7F8C0C95}" destId="{016785F3-51D2-45BA-BD29-8F403B32BA87}" srcOrd="6" destOrd="0" parTransId="{9926DDF5-2E10-4945-A66C-B255223523C2}" sibTransId="{F1649350-3A36-48D3-9FA1-9E6C675608F9}"/>
    <dgm:cxn modelId="{44CBC8D8-9210-42DA-AA32-93EF0863AE9D}" type="presOf" srcId="{60780E30-1FB1-443D-B63E-BEB9B20F49DB}" destId="{82B3898F-11DD-4B36-8514-BC3E56665D0F}" srcOrd="0" destOrd="0" presId="urn:microsoft.com/office/officeart/2008/layout/VerticalCurvedList"/>
    <dgm:cxn modelId="{EC6340EF-EAB3-46D1-B395-596B48803499}" type="presOf" srcId="{9E0DA76E-EAF8-4870-A18B-7CD34FD21661}" destId="{E0F6EA91-BFBC-47FD-8921-0BE8462D2257}" srcOrd="0" destOrd="0" presId="urn:microsoft.com/office/officeart/2008/layout/VerticalCurvedList"/>
    <dgm:cxn modelId="{91228A60-DF4C-4D77-975A-7D938284E4C7}" type="presParOf" srcId="{2EB48020-92FC-4687-BBBE-C2CCBA817DDD}" destId="{48FAD1C6-7D0A-4740-81DB-1C81C6A93AA9}" srcOrd="0" destOrd="0" presId="urn:microsoft.com/office/officeart/2008/layout/VerticalCurvedList"/>
    <dgm:cxn modelId="{C5E0C1DC-30ED-4166-9CBB-F7B9943F861B}" type="presParOf" srcId="{48FAD1C6-7D0A-4740-81DB-1C81C6A93AA9}" destId="{A43E9C51-EC7B-4ADF-8311-6F7510FD25F8}" srcOrd="0" destOrd="0" presId="urn:microsoft.com/office/officeart/2008/layout/VerticalCurvedList"/>
    <dgm:cxn modelId="{D368191F-A584-4251-9105-0E4D2AD5BED5}" type="presParOf" srcId="{A43E9C51-EC7B-4ADF-8311-6F7510FD25F8}" destId="{38B0B59D-12DF-494D-B1A7-4DEA8ABE7485}" srcOrd="0" destOrd="0" presId="urn:microsoft.com/office/officeart/2008/layout/VerticalCurvedList"/>
    <dgm:cxn modelId="{CC82978B-923D-4F09-80E4-1AD4EE25D75D}" type="presParOf" srcId="{A43E9C51-EC7B-4ADF-8311-6F7510FD25F8}" destId="{82B3898F-11DD-4B36-8514-BC3E56665D0F}" srcOrd="1" destOrd="0" presId="urn:microsoft.com/office/officeart/2008/layout/VerticalCurvedList"/>
    <dgm:cxn modelId="{B5DF8268-FABE-4B1E-8D62-4289CD40393C}" type="presParOf" srcId="{A43E9C51-EC7B-4ADF-8311-6F7510FD25F8}" destId="{B3B73625-BFE9-4D5E-918B-3E39CF2BD8DA}" srcOrd="2" destOrd="0" presId="urn:microsoft.com/office/officeart/2008/layout/VerticalCurvedList"/>
    <dgm:cxn modelId="{50518852-D977-458A-B17F-C813A7029B75}" type="presParOf" srcId="{A43E9C51-EC7B-4ADF-8311-6F7510FD25F8}" destId="{167480CF-6003-40CB-8C61-293B879443D6}" srcOrd="3" destOrd="0" presId="urn:microsoft.com/office/officeart/2008/layout/VerticalCurvedList"/>
    <dgm:cxn modelId="{3E0665AF-7256-4034-A458-EBCAE8FD1369}" type="presParOf" srcId="{48FAD1C6-7D0A-4740-81DB-1C81C6A93AA9}" destId="{F15D1482-0D7C-46CB-94E8-51F6F042C094}" srcOrd="1" destOrd="0" presId="urn:microsoft.com/office/officeart/2008/layout/VerticalCurvedList"/>
    <dgm:cxn modelId="{74A056DE-BB9A-4AEF-87EC-81732A7745D8}" type="presParOf" srcId="{48FAD1C6-7D0A-4740-81DB-1C81C6A93AA9}" destId="{3E70A286-FCC8-4463-8849-AFF55B23FDB5}" srcOrd="2" destOrd="0" presId="urn:microsoft.com/office/officeart/2008/layout/VerticalCurvedList"/>
    <dgm:cxn modelId="{779DF2CA-FB7A-47D0-ABB6-E20A968BD5A9}" type="presParOf" srcId="{3E70A286-FCC8-4463-8849-AFF55B23FDB5}" destId="{AA2E3E02-EB9B-4DF0-ABFA-07DC30850D0B}" srcOrd="0" destOrd="0" presId="urn:microsoft.com/office/officeart/2008/layout/VerticalCurvedList"/>
    <dgm:cxn modelId="{EC6AB0B7-7392-4F05-8CF8-35BD320080B7}" type="presParOf" srcId="{48FAD1C6-7D0A-4740-81DB-1C81C6A93AA9}" destId="{1BAE9E2E-480F-47CB-B2CD-A505BBDD4EC1}" srcOrd="3" destOrd="0" presId="urn:microsoft.com/office/officeart/2008/layout/VerticalCurvedList"/>
    <dgm:cxn modelId="{74D69C87-16FC-414B-B044-BFC83BB44C52}" type="presParOf" srcId="{48FAD1C6-7D0A-4740-81DB-1C81C6A93AA9}" destId="{69213333-58E5-4779-B59F-7CA0B2037530}" srcOrd="4" destOrd="0" presId="urn:microsoft.com/office/officeart/2008/layout/VerticalCurvedList"/>
    <dgm:cxn modelId="{D826AEE6-1DB0-4089-8BAA-63038B37780D}" type="presParOf" srcId="{69213333-58E5-4779-B59F-7CA0B2037530}" destId="{119780E6-A9B0-4683-A68C-CC601A0605D8}" srcOrd="0" destOrd="0" presId="urn:microsoft.com/office/officeart/2008/layout/VerticalCurvedList"/>
    <dgm:cxn modelId="{D5095F26-8B00-48F8-BB30-9343FE6390A5}" type="presParOf" srcId="{48FAD1C6-7D0A-4740-81DB-1C81C6A93AA9}" destId="{E0F6EA91-BFBC-47FD-8921-0BE8462D2257}" srcOrd="5" destOrd="0" presId="urn:microsoft.com/office/officeart/2008/layout/VerticalCurvedList"/>
    <dgm:cxn modelId="{17F2F025-8C8D-4743-BBE1-00B540453527}" type="presParOf" srcId="{48FAD1C6-7D0A-4740-81DB-1C81C6A93AA9}" destId="{4FE5E4E0-F04B-4FE5-B1A8-47B18C03D0DA}" srcOrd="6" destOrd="0" presId="urn:microsoft.com/office/officeart/2008/layout/VerticalCurvedList"/>
    <dgm:cxn modelId="{B91B59D0-2400-4595-B939-7B1FF144DD05}" type="presParOf" srcId="{4FE5E4E0-F04B-4FE5-B1A8-47B18C03D0DA}" destId="{51EF7396-2DA4-4F47-8E07-E6A7318F45ED}" srcOrd="0" destOrd="0" presId="urn:microsoft.com/office/officeart/2008/layout/VerticalCurvedList"/>
    <dgm:cxn modelId="{52120E43-7FBB-450C-A2EB-56A61D263F99}" type="presParOf" srcId="{48FAD1C6-7D0A-4740-81DB-1C81C6A93AA9}" destId="{7565F258-919C-4DD1-9CB4-0C37B22DABAC}" srcOrd="7" destOrd="0" presId="urn:microsoft.com/office/officeart/2008/layout/VerticalCurvedList"/>
    <dgm:cxn modelId="{BD7F17F3-9411-4EF8-B5B3-1BEDC9FED856}" type="presParOf" srcId="{48FAD1C6-7D0A-4740-81DB-1C81C6A93AA9}" destId="{B8F3CCEC-77BD-4FAE-BB32-38F951E96ACE}" srcOrd="8" destOrd="0" presId="urn:microsoft.com/office/officeart/2008/layout/VerticalCurvedList"/>
    <dgm:cxn modelId="{8874182A-68F7-4B49-AE53-CF913DA0B119}" type="presParOf" srcId="{B8F3CCEC-77BD-4FAE-BB32-38F951E96ACE}" destId="{D32DBB2A-34EE-46D1-870E-6421A35546AD}" srcOrd="0" destOrd="0" presId="urn:microsoft.com/office/officeart/2008/layout/VerticalCurvedList"/>
    <dgm:cxn modelId="{3020C7F9-9570-4AFF-A614-FDFA736D3583}" type="presParOf" srcId="{48FAD1C6-7D0A-4740-81DB-1C81C6A93AA9}" destId="{AE2E7869-3F71-40EE-A0E1-9D93880C8C74}" srcOrd="9" destOrd="0" presId="urn:microsoft.com/office/officeart/2008/layout/VerticalCurvedList"/>
    <dgm:cxn modelId="{E79C34DF-F17B-4A1C-B350-7F14DE5DAD82}" type="presParOf" srcId="{48FAD1C6-7D0A-4740-81DB-1C81C6A93AA9}" destId="{A4F43C98-5EAB-42AA-BE5D-2C448D626189}" srcOrd="10" destOrd="0" presId="urn:microsoft.com/office/officeart/2008/layout/VerticalCurvedList"/>
    <dgm:cxn modelId="{46B52317-1832-4506-9F7C-6E646E1E1575}" type="presParOf" srcId="{A4F43C98-5EAB-42AA-BE5D-2C448D626189}" destId="{19485E01-64E0-4FE5-93B1-1EC37B26F78B}" srcOrd="0" destOrd="0" presId="urn:microsoft.com/office/officeart/2008/layout/VerticalCurvedList"/>
    <dgm:cxn modelId="{9B61645D-B416-4BFA-88F4-E87F707803AB}" type="presParOf" srcId="{48FAD1C6-7D0A-4740-81DB-1C81C6A93AA9}" destId="{B36A09E4-E170-47F3-BC8D-F847BCDD614F}" srcOrd="11" destOrd="0" presId="urn:microsoft.com/office/officeart/2008/layout/VerticalCurvedList"/>
    <dgm:cxn modelId="{8D1CDFD5-2569-4155-967D-3D3A32971B12}" type="presParOf" srcId="{48FAD1C6-7D0A-4740-81DB-1C81C6A93AA9}" destId="{DB2680A0-D2CD-4F54-92B9-0936E1E9F569}" srcOrd="12" destOrd="0" presId="urn:microsoft.com/office/officeart/2008/layout/VerticalCurvedList"/>
    <dgm:cxn modelId="{3CB0E220-401B-40D0-8258-282E734FC4B6}" type="presParOf" srcId="{DB2680A0-D2CD-4F54-92B9-0936E1E9F569}" destId="{FBF9B88C-2381-4933-A6F7-50CDBCD0B2B7}" srcOrd="0" destOrd="0" presId="urn:microsoft.com/office/officeart/2008/layout/VerticalCurvedList"/>
    <dgm:cxn modelId="{66AA8CBD-313B-444B-A317-547383365ECE}" type="presParOf" srcId="{48FAD1C6-7D0A-4740-81DB-1C81C6A93AA9}" destId="{FE9A3DF1-1524-4E69-B35C-10641623B5F8}" srcOrd="13" destOrd="0" presId="urn:microsoft.com/office/officeart/2008/layout/VerticalCurvedList"/>
    <dgm:cxn modelId="{7F4CB462-8A8A-4EE4-A346-7A3F4A4865EF}" type="presParOf" srcId="{48FAD1C6-7D0A-4740-81DB-1C81C6A93AA9}" destId="{4C8EEFE1-EB9E-4DCD-89CC-F47C52AA6EF8}" srcOrd="14" destOrd="0" presId="urn:microsoft.com/office/officeart/2008/layout/VerticalCurvedList"/>
    <dgm:cxn modelId="{9517FB38-CDCF-42ED-B79C-FF3107BA4975}" type="presParOf" srcId="{4C8EEFE1-EB9E-4DCD-89CC-F47C52AA6EF8}" destId="{F929D03E-DF8E-4E42-9AFA-222FA0892C9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3599FC-3A53-4A21-BFC5-C6B2849C0DD4}" type="doc">
      <dgm:prSet loTypeId="urn:microsoft.com/office/officeart/2005/8/layout/default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62DF7C1C-5FD3-41FA-BCCC-87C9CCD45666}">
      <dgm:prSet phldrT="[Текст]" custT="1"/>
      <dgm:spPr/>
      <dgm:t>
        <a:bodyPr/>
        <a:lstStyle/>
        <a:p>
          <a:r>
            <a:rPr lang="ru-RU" sz="2000" b="1" dirty="0"/>
            <a:t>комплексные планы мер по реализации</a:t>
          </a:r>
          <a:endParaRPr lang="uk-UA" sz="2000" b="1" dirty="0"/>
        </a:p>
      </dgm:t>
    </dgm:pt>
    <dgm:pt modelId="{92BB5846-D46F-4B84-9D9F-2284A3E94445}" type="parTrans" cxnId="{9DAE2F1F-BFF3-48D3-9DFE-E07E9513A176}">
      <dgm:prSet/>
      <dgm:spPr/>
      <dgm:t>
        <a:bodyPr/>
        <a:lstStyle/>
        <a:p>
          <a:endParaRPr lang="uk-UA"/>
        </a:p>
      </dgm:t>
    </dgm:pt>
    <dgm:pt modelId="{F9A668E0-63D2-4E9E-B371-08D085DD6576}" type="sibTrans" cxnId="{9DAE2F1F-BFF3-48D3-9DFE-E07E9513A176}">
      <dgm:prSet/>
      <dgm:spPr/>
      <dgm:t>
        <a:bodyPr/>
        <a:lstStyle/>
        <a:p>
          <a:endParaRPr lang="uk-UA"/>
        </a:p>
      </dgm:t>
    </dgm:pt>
    <dgm:pt modelId="{559A005B-0874-46BB-84A5-C1906138EA1D}">
      <dgm:prSet phldrT="[Текст]" custT="1"/>
      <dgm:spPr/>
      <dgm:t>
        <a:bodyPr/>
        <a:lstStyle/>
        <a:p>
          <a:r>
            <a:rPr lang="ru-RU" sz="2000" b="1" dirty="0"/>
            <a:t>консолидация усилий</a:t>
          </a:r>
          <a:endParaRPr lang="uk-UA" sz="2000" b="1" dirty="0"/>
        </a:p>
      </dgm:t>
    </dgm:pt>
    <dgm:pt modelId="{2DF10234-4DDF-4377-B3ED-41CC7212B9C8}" type="parTrans" cxnId="{AC27FDBB-08D9-417D-93D2-23DC3CA92A11}">
      <dgm:prSet/>
      <dgm:spPr/>
      <dgm:t>
        <a:bodyPr/>
        <a:lstStyle/>
        <a:p>
          <a:endParaRPr lang="uk-UA"/>
        </a:p>
      </dgm:t>
    </dgm:pt>
    <dgm:pt modelId="{FCEDBBFC-4415-4C8C-A7BA-D7C5BE403FEF}" type="sibTrans" cxnId="{AC27FDBB-08D9-417D-93D2-23DC3CA92A11}">
      <dgm:prSet/>
      <dgm:spPr/>
      <dgm:t>
        <a:bodyPr/>
        <a:lstStyle/>
        <a:p>
          <a:endParaRPr lang="uk-UA"/>
        </a:p>
      </dgm:t>
    </dgm:pt>
    <dgm:pt modelId="{CD5573E3-AFEF-4828-8879-4F55BD3E2475}">
      <dgm:prSet phldrT="[Текст]" custT="1"/>
      <dgm:spPr/>
      <dgm:t>
        <a:bodyPr/>
        <a:lstStyle/>
        <a:p>
          <a:r>
            <a:rPr lang="ru-RU" sz="2000" b="1" dirty="0"/>
            <a:t>координация взаимодействия</a:t>
          </a:r>
          <a:endParaRPr lang="uk-UA" sz="2000" b="1" dirty="0"/>
        </a:p>
      </dgm:t>
    </dgm:pt>
    <dgm:pt modelId="{EB009D51-067F-4589-8C4D-13334DFFD1C2}" type="parTrans" cxnId="{0F0652AD-A421-48FA-80BF-C6CC8EAD9709}">
      <dgm:prSet/>
      <dgm:spPr/>
      <dgm:t>
        <a:bodyPr/>
        <a:lstStyle/>
        <a:p>
          <a:endParaRPr lang="uk-UA"/>
        </a:p>
      </dgm:t>
    </dgm:pt>
    <dgm:pt modelId="{63F885BE-A9DA-4764-8F6D-8963B78B4D1B}" type="sibTrans" cxnId="{0F0652AD-A421-48FA-80BF-C6CC8EAD9709}">
      <dgm:prSet/>
      <dgm:spPr/>
      <dgm:t>
        <a:bodyPr/>
        <a:lstStyle/>
        <a:p>
          <a:endParaRPr lang="uk-UA"/>
        </a:p>
      </dgm:t>
    </dgm:pt>
    <dgm:pt modelId="{D7B87510-EB17-4B7D-AB71-8938AAD48615}">
      <dgm:prSet phldrT="[Текст]" custT="1"/>
      <dgm:spPr/>
      <dgm:t>
        <a:bodyPr/>
        <a:lstStyle/>
        <a:p>
          <a:r>
            <a:rPr lang="ru-RU" sz="2000" b="1" dirty="0"/>
            <a:t>сетевое взаимодействие</a:t>
          </a:r>
          <a:endParaRPr lang="uk-UA" sz="2000" b="1" dirty="0"/>
        </a:p>
      </dgm:t>
    </dgm:pt>
    <dgm:pt modelId="{023D1FFB-ABFA-4331-BDC0-796A06A5C444}" type="parTrans" cxnId="{B82FC890-E479-43C9-925D-3113E94BABD2}">
      <dgm:prSet/>
      <dgm:spPr/>
      <dgm:t>
        <a:bodyPr/>
        <a:lstStyle/>
        <a:p>
          <a:endParaRPr lang="uk-UA"/>
        </a:p>
      </dgm:t>
    </dgm:pt>
    <dgm:pt modelId="{96DD7B99-F698-4124-AECE-2007D5E5BEA1}" type="sibTrans" cxnId="{B82FC890-E479-43C9-925D-3113E94BABD2}">
      <dgm:prSet/>
      <dgm:spPr/>
      <dgm:t>
        <a:bodyPr/>
        <a:lstStyle/>
        <a:p>
          <a:endParaRPr lang="uk-UA"/>
        </a:p>
      </dgm:t>
    </dgm:pt>
    <dgm:pt modelId="{AE2A1866-A8E3-48D5-A7EE-2F29EC15CD3A}">
      <dgm:prSet phldrT="[Текст]" custT="1"/>
      <dgm:spPr/>
      <dgm:t>
        <a:bodyPr/>
        <a:lstStyle/>
        <a:p>
          <a:r>
            <a:rPr lang="ru-RU" sz="2000" b="1" dirty="0"/>
            <a:t>сотрудничество семьи и ОО</a:t>
          </a:r>
          <a:endParaRPr lang="uk-UA" sz="2000" b="1" dirty="0"/>
        </a:p>
      </dgm:t>
    </dgm:pt>
    <dgm:pt modelId="{214EF96E-B3AA-4B57-8CE0-AB4D3CA6C8CA}" type="parTrans" cxnId="{A1FB59F6-7C85-4D5A-9A52-88CC1169295F}">
      <dgm:prSet/>
      <dgm:spPr/>
      <dgm:t>
        <a:bodyPr/>
        <a:lstStyle/>
        <a:p>
          <a:endParaRPr lang="uk-UA"/>
        </a:p>
      </dgm:t>
    </dgm:pt>
    <dgm:pt modelId="{CC6A82A7-7E7C-4A59-BAB9-F514D49153C3}" type="sibTrans" cxnId="{A1FB59F6-7C85-4D5A-9A52-88CC1169295F}">
      <dgm:prSet/>
      <dgm:spPr/>
      <dgm:t>
        <a:bodyPr/>
        <a:lstStyle/>
        <a:p>
          <a:endParaRPr lang="uk-UA"/>
        </a:p>
      </dgm:t>
    </dgm:pt>
    <dgm:pt modelId="{627B4A8B-C85E-459F-A858-D38204844356}">
      <dgm:prSet phldrT="[Текст]" custT="1"/>
      <dgm:spPr/>
      <dgm:t>
        <a:bodyPr/>
        <a:lstStyle/>
        <a:p>
          <a:r>
            <a:rPr lang="ru-RU" sz="2000" b="1" dirty="0"/>
            <a:t>изучение и распространение ППО</a:t>
          </a:r>
          <a:endParaRPr lang="uk-UA" sz="2000" b="1" dirty="0"/>
        </a:p>
      </dgm:t>
    </dgm:pt>
    <dgm:pt modelId="{3589545B-B84E-43C4-A59D-69E3B92056EB}" type="parTrans" cxnId="{4AF0B969-CB70-425E-822A-0157C98345C7}">
      <dgm:prSet/>
      <dgm:spPr/>
      <dgm:t>
        <a:bodyPr/>
        <a:lstStyle/>
        <a:p>
          <a:endParaRPr lang="uk-UA"/>
        </a:p>
      </dgm:t>
    </dgm:pt>
    <dgm:pt modelId="{3CB68084-F256-4048-B697-639738EB9E26}" type="sibTrans" cxnId="{4AF0B969-CB70-425E-822A-0157C98345C7}">
      <dgm:prSet/>
      <dgm:spPr/>
      <dgm:t>
        <a:bodyPr/>
        <a:lstStyle/>
        <a:p>
          <a:endParaRPr lang="uk-UA"/>
        </a:p>
      </dgm:t>
    </dgm:pt>
    <dgm:pt modelId="{6687426B-E8D4-46A3-9D1F-57BD3A7EDCA0}">
      <dgm:prSet phldrT="[Текст]" custT="1"/>
      <dgm:spPr/>
      <dgm:t>
        <a:bodyPr/>
        <a:lstStyle/>
        <a:p>
          <a:r>
            <a:rPr lang="ru-RU" sz="2000" b="1" dirty="0"/>
            <a:t>система показателей, критериев и индикаторов</a:t>
          </a:r>
          <a:endParaRPr lang="uk-UA" sz="2000" b="1" dirty="0"/>
        </a:p>
      </dgm:t>
    </dgm:pt>
    <dgm:pt modelId="{A2B59E5A-4F6A-4E3B-9ECE-CC33DA875598}" type="parTrans" cxnId="{92CE978A-A110-459A-8598-AF04A2D58873}">
      <dgm:prSet/>
      <dgm:spPr/>
      <dgm:t>
        <a:bodyPr/>
        <a:lstStyle/>
        <a:p>
          <a:endParaRPr lang="uk-UA"/>
        </a:p>
      </dgm:t>
    </dgm:pt>
    <dgm:pt modelId="{792A5B41-0B61-40B0-8853-67651C75A32D}" type="sibTrans" cxnId="{92CE978A-A110-459A-8598-AF04A2D58873}">
      <dgm:prSet/>
      <dgm:spPr/>
      <dgm:t>
        <a:bodyPr/>
        <a:lstStyle/>
        <a:p>
          <a:endParaRPr lang="uk-UA"/>
        </a:p>
      </dgm:t>
    </dgm:pt>
    <dgm:pt modelId="{B1FB6E41-ED30-4829-868C-F316A192BFB5}">
      <dgm:prSet phldrT="[Текст]" custT="1"/>
      <dgm:spPr/>
      <dgm:t>
        <a:bodyPr/>
        <a:lstStyle/>
        <a:p>
          <a:r>
            <a:rPr lang="ru-RU" sz="2000" b="1" dirty="0"/>
            <a:t>мониторинг эффективности реализации</a:t>
          </a:r>
          <a:endParaRPr lang="uk-UA" sz="2000" b="1" dirty="0"/>
        </a:p>
      </dgm:t>
    </dgm:pt>
    <dgm:pt modelId="{5819E3C7-E3FF-4142-9BBE-11DAE549F02B}" type="parTrans" cxnId="{E0E1C02F-DFC0-43BF-BBEF-440F0D4DF2A9}">
      <dgm:prSet/>
      <dgm:spPr/>
      <dgm:t>
        <a:bodyPr/>
        <a:lstStyle/>
        <a:p>
          <a:endParaRPr lang="uk-UA"/>
        </a:p>
      </dgm:t>
    </dgm:pt>
    <dgm:pt modelId="{F1EBB819-9952-4D19-9C2A-2A3BC9A0DD75}" type="sibTrans" cxnId="{E0E1C02F-DFC0-43BF-BBEF-440F0D4DF2A9}">
      <dgm:prSet/>
      <dgm:spPr/>
      <dgm:t>
        <a:bodyPr/>
        <a:lstStyle/>
        <a:p>
          <a:endParaRPr lang="uk-UA"/>
        </a:p>
      </dgm:t>
    </dgm:pt>
    <dgm:pt modelId="{374B6EEE-2198-4446-8C0F-B9EDBB016149}" type="pres">
      <dgm:prSet presAssocID="{E23599FC-3A53-4A21-BFC5-C6B2849C0DD4}" presName="diagram" presStyleCnt="0">
        <dgm:presLayoutVars>
          <dgm:dir/>
          <dgm:resizeHandles val="exact"/>
        </dgm:presLayoutVars>
      </dgm:prSet>
      <dgm:spPr/>
    </dgm:pt>
    <dgm:pt modelId="{F719642E-6E18-45C9-9BAD-6D99B6C35B64}" type="pres">
      <dgm:prSet presAssocID="{62DF7C1C-5FD3-41FA-BCCC-87C9CCD45666}" presName="node" presStyleLbl="node1" presStyleIdx="0" presStyleCnt="8">
        <dgm:presLayoutVars>
          <dgm:bulletEnabled val="1"/>
        </dgm:presLayoutVars>
      </dgm:prSet>
      <dgm:spPr/>
    </dgm:pt>
    <dgm:pt modelId="{D4EA5F23-D35B-4E79-BA4B-694E5FD08D49}" type="pres">
      <dgm:prSet presAssocID="{F9A668E0-63D2-4E9E-B371-08D085DD6576}" presName="sibTrans" presStyleCnt="0"/>
      <dgm:spPr/>
    </dgm:pt>
    <dgm:pt modelId="{25806502-0094-4728-A555-66C35766CED0}" type="pres">
      <dgm:prSet presAssocID="{559A005B-0874-46BB-84A5-C1906138EA1D}" presName="node" presStyleLbl="node1" presStyleIdx="1" presStyleCnt="8">
        <dgm:presLayoutVars>
          <dgm:bulletEnabled val="1"/>
        </dgm:presLayoutVars>
      </dgm:prSet>
      <dgm:spPr/>
    </dgm:pt>
    <dgm:pt modelId="{734AD708-2477-4AF9-8471-6004582E66AD}" type="pres">
      <dgm:prSet presAssocID="{FCEDBBFC-4415-4C8C-A7BA-D7C5BE403FEF}" presName="sibTrans" presStyleCnt="0"/>
      <dgm:spPr/>
    </dgm:pt>
    <dgm:pt modelId="{532909CE-7912-493A-8456-B5B6D613D777}" type="pres">
      <dgm:prSet presAssocID="{CD5573E3-AFEF-4828-8879-4F55BD3E2475}" presName="node" presStyleLbl="node1" presStyleIdx="2" presStyleCnt="8">
        <dgm:presLayoutVars>
          <dgm:bulletEnabled val="1"/>
        </dgm:presLayoutVars>
      </dgm:prSet>
      <dgm:spPr/>
    </dgm:pt>
    <dgm:pt modelId="{C0B168B2-A425-4A18-9DB3-9946FC35C8E0}" type="pres">
      <dgm:prSet presAssocID="{63F885BE-A9DA-4764-8F6D-8963B78B4D1B}" presName="sibTrans" presStyleCnt="0"/>
      <dgm:spPr/>
    </dgm:pt>
    <dgm:pt modelId="{5CF53349-C382-47B6-A313-9FC31629E265}" type="pres">
      <dgm:prSet presAssocID="{D7B87510-EB17-4B7D-AB71-8938AAD48615}" presName="node" presStyleLbl="node1" presStyleIdx="3" presStyleCnt="8">
        <dgm:presLayoutVars>
          <dgm:bulletEnabled val="1"/>
        </dgm:presLayoutVars>
      </dgm:prSet>
      <dgm:spPr/>
    </dgm:pt>
    <dgm:pt modelId="{C73307DB-78E1-475C-9387-EFFC03DF2785}" type="pres">
      <dgm:prSet presAssocID="{96DD7B99-F698-4124-AECE-2007D5E5BEA1}" presName="sibTrans" presStyleCnt="0"/>
      <dgm:spPr/>
    </dgm:pt>
    <dgm:pt modelId="{858706B0-8A7D-4A61-A8BC-8D3C0C78AE64}" type="pres">
      <dgm:prSet presAssocID="{AE2A1866-A8E3-48D5-A7EE-2F29EC15CD3A}" presName="node" presStyleLbl="node1" presStyleIdx="4" presStyleCnt="8">
        <dgm:presLayoutVars>
          <dgm:bulletEnabled val="1"/>
        </dgm:presLayoutVars>
      </dgm:prSet>
      <dgm:spPr/>
    </dgm:pt>
    <dgm:pt modelId="{06000371-9766-4005-9896-21F76915D643}" type="pres">
      <dgm:prSet presAssocID="{CC6A82A7-7E7C-4A59-BAB9-F514D49153C3}" presName="sibTrans" presStyleCnt="0"/>
      <dgm:spPr/>
    </dgm:pt>
    <dgm:pt modelId="{70DFE89E-21B0-4E98-9A0A-77949A8F10AC}" type="pres">
      <dgm:prSet presAssocID="{627B4A8B-C85E-459F-A858-D38204844356}" presName="node" presStyleLbl="node1" presStyleIdx="5" presStyleCnt="8">
        <dgm:presLayoutVars>
          <dgm:bulletEnabled val="1"/>
        </dgm:presLayoutVars>
      </dgm:prSet>
      <dgm:spPr/>
    </dgm:pt>
    <dgm:pt modelId="{005D3C2F-B57E-4012-B94A-CDE792419B66}" type="pres">
      <dgm:prSet presAssocID="{3CB68084-F256-4048-B697-639738EB9E26}" presName="sibTrans" presStyleCnt="0"/>
      <dgm:spPr/>
    </dgm:pt>
    <dgm:pt modelId="{C87CDF25-0BB8-43CB-B0EF-CFED93B8AF7A}" type="pres">
      <dgm:prSet presAssocID="{6687426B-E8D4-46A3-9D1F-57BD3A7EDCA0}" presName="node" presStyleLbl="node1" presStyleIdx="6" presStyleCnt="8">
        <dgm:presLayoutVars>
          <dgm:bulletEnabled val="1"/>
        </dgm:presLayoutVars>
      </dgm:prSet>
      <dgm:spPr/>
    </dgm:pt>
    <dgm:pt modelId="{ED809306-DA7F-44C6-8771-74B759705B8B}" type="pres">
      <dgm:prSet presAssocID="{792A5B41-0B61-40B0-8853-67651C75A32D}" presName="sibTrans" presStyleCnt="0"/>
      <dgm:spPr/>
    </dgm:pt>
    <dgm:pt modelId="{4205641E-FD88-48EB-B112-14308060974A}" type="pres">
      <dgm:prSet presAssocID="{B1FB6E41-ED30-4829-868C-F316A192BFB5}" presName="node" presStyleLbl="node1" presStyleIdx="7" presStyleCnt="8">
        <dgm:presLayoutVars>
          <dgm:bulletEnabled val="1"/>
        </dgm:presLayoutVars>
      </dgm:prSet>
      <dgm:spPr/>
    </dgm:pt>
  </dgm:ptLst>
  <dgm:cxnLst>
    <dgm:cxn modelId="{F9B62919-8FC9-4279-A80D-F8224D4C6ACD}" type="presOf" srcId="{D7B87510-EB17-4B7D-AB71-8938AAD48615}" destId="{5CF53349-C382-47B6-A313-9FC31629E265}" srcOrd="0" destOrd="0" presId="urn:microsoft.com/office/officeart/2005/8/layout/default"/>
    <dgm:cxn modelId="{9DAE2F1F-BFF3-48D3-9DFE-E07E9513A176}" srcId="{E23599FC-3A53-4A21-BFC5-C6B2849C0DD4}" destId="{62DF7C1C-5FD3-41FA-BCCC-87C9CCD45666}" srcOrd="0" destOrd="0" parTransId="{92BB5846-D46F-4B84-9D9F-2284A3E94445}" sibTransId="{F9A668E0-63D2-4E9E-B371-08D085DD6576}"/>
    <dgm:cxn modelId="{DE357E21-6387-4CB2-B094-2E360D1E129F}" type="presOf" srcId="{62DF7C1C-5FD3-41FA-BCCC-87C9CCD45666}" destId="{F719642E-6E18-45C9-9BAD-6D99B6C35B64}" srcOrd="0" destOrd="0" presId="urn:microsoft.com/office/officeart/2005/8/layout/default"/>
    <dgm:cxn modelId="{460CA421-18CE-492C-A499-EF458BF42C90}" type="presOf" srcId="{6687426B-E8D4-46A3-9D1F-57BD3A7EDCA0}" destId="{C87CDF25-0BB8-43CB-B0EF-CFED93B8AF7A}" srcOrd="0" destOrd="0" presId="urn:microsoft.com/office/officeart/2005/8/layout/default"/>
    <dgm:cxn modelId="{E0E1C02F-DFC0-43BF-BBEF-440F0D4DF2A9}" srcId="{E23599FC-3A53-4A21-BFC5-C6B2849C0DD4}" destId="{B1FB6E41-ED30-4829-868C-F316A192BFB5}" srcOrd="7" destOrd="0" parTransId="{5819E3C7-E3FF-4142-9BBE-11DAE549F02B}" sibTransId="{F1EBB819-9952-4D19-9C2A-2A3BC9A0DD75}"/>
    <dgm:cxn modelId="{0A3A6865-B39B-430D-922E-C169295C8091}" type="presOf" srcId="{B1FB6E41-ED30-4829-868C-F316A192BFB5}" destId="{4205641E-FD88-48EB-B112-14308060974A}" srcOrd="0" destOrd="0" presId="urn:microsoft.com/office/officeart/2005/8/layout/default"/>
    <dgm:cxn modelId="{4AF0B969-CB70-425E-822A-0157C98345C7}" srcId="{E23599FC-3A53-4A21-BFC5-C6B2849C0DD4}" destId="{627B4A8B-C85E-459F-A858-D38204844356}" srcOrd="5" destOrd="0" parTransId="{3589545B-B84E-43C4-A59D-69E3B92056EB}" sibTransId="{3CB68084-F256-4048-B697-639738EB9E26}"/>
    <dgm:cxn modelId="{428A7550-31B6-49E3-BFAE-360A18D22854}" type="presOf" srcId="{559A005B-0874-46BB-84A5-C1906138EA1D}" destId="{25806502-0094-4728-A555-66C35766CED0}" srcOrd="0" destOrd="0" presId="urn:microsoft.com/office/officeart/2005/8/layout/default"/>
    <dgm:cxn modelId="{D61D9371-FE81-4E74-8EF6-495EE33F38F8}" type="presOf" srcId="{627B4A8B-C85E-459F-A858-D38204844356}" destId="{70DFE89E-21B0-4E98-9A0A-77949A8F10AC}" srcOrd="0" destOrd="0" presId="urn:microsoft.com/office/officeart/2005/8/layout/default"/>
    <dgm:cxn modelId="{01AB467B-65DB-4160-B715-460AD9FE4D76}" type="presOf" srcId="{AE2A1866-A8E3-48D5-A7EE-2F29EC15CD3A}" destId="{858706B0-8A7D-4A61-A8BC-8D3C0C78AE64}" srcOrd="0" destOrd="0" presId="urn:microsoft.com/office/officeart/2005/8/layout/default"/>
    <dgm:cxn modelId="{92CE978A-A110-459A-8598-AF04A2D58873}" srcId="{E23599FC-3A53-4A21-BFC5-C6B2849C0DD4}" destId="{6687426B-E8D4-46A3-9D1F-57BD3A7EDCA0}" srcOrd="6" destOrd="0" parTransId="{A2B59E5A-4F6A-4E3B-9ECE-CC33DA875598}" sibTransId="{792A5B41-0B61-40B0-8853-67651C75A32D}"/>
    <dgm:cxn modelId="{B82FC890-E479-43C9-925D-3113E94BABD2}" srcId="{E23599FC-3A53-4A21-BFC5-C6B2849C0DD4}" destId="{D7B87510-EB17-4B7D-AB71-8938AAD48615}" srcOrd="3" destOrd="0" parTransId="{023D1FFB-ABFA-4331-BDC0-796A06A5C444}" sibTransId="{96DD7B99-F698-4124-AECE-2007D5E5BEA1}"/>
    <dgm:cxn modelId="{DC44ACA8-6883-4793-8A8D-7120506663E2}" type="presOf" srcId="{CD5573E3-AFEF-4828-8879-4F55BD3E2475}" destId="{532909CE-7912-493A-8456-B5B6D613D777}" srcOrd="0" destOrd="0" presId="urn:microsoft.com/office/officeart/2005/8/layout/default"/>
    <dgm:cxn modelId="{0F0652AD-A421-48FA-80BF-C6CC8EAD9709}" srcId="{E23599FC-3A53-4A21-BFC5-C6B2849C0DD4}" destId="{CD5573E3-AFEF-4828-8879-4F55BD3E2475}" srcOrd="2" destOrd="0" parTransId="{EB009D51-067F-4589-8C4D-13334DFFD1C2}" sibTransId="{63F885BE-A9DA-4764-8F6D-8963B78B4D1B}"/>
    <dgm:cxn modelId="{27EC64B9-7A8D-4046-91D7-0FEE84BF620F}" type="presOf" srcId="{E23599FC-3A53-4A21-BFC5-C6B2849C0DD4}" destId="{374B6EEE-2198-4446-8C0F-B9EDBB016149}" srcOrd="0" destOrd="0" presId="urn:microsoft.com/office/officeart/2005/8/layout/default"/>
    <dgm:cxn modelId="{AC27FDBB-08D9-417D-93D2-23DC3CA92A11}" srcId="{E23599FC-3A53-4A21-BFC5-C6B2849C0DD4}" destId="{559A005B-0874-46BB-84A5-C1906138EA1D}" srcOrd="1" destOrd="0" parTransId="{2DF10234-4DDF-4377-B3ED-41CC7212B9C8}" sibTransId="{FCEDBBFC-4415-4C8C-A7BA-D7C5BE403FEF}"/>
    <dgm:cxn modelId="{A1FB59F6-7C85-4D5A-9A52-88CC1169295F}" srcId="{E23599FC-3A53-4A21-BFC5-C6B2849C0DD4}" destId="{AE2A1866-A8E3-48D5-A7EE-2F29EC15CD3A}" srcOrd="4" destOrd="0" parTransId="{214EF96E-B3AA-4B57-8CE0-AB4D3CA6C8CA}" sibTransId="{CC6A82A7-7E7C-4A59-BAB9-F514D49153C3}"/>
    <dgm:cxn modelId="{FF47A200-8DAC-4CD4-B8FF-68D927005F5A}" type="presParOf" srcId="{374B6EEE-2198-4446-8C0F-B9EDBB016149}" destId="{F719642E-6E18-45C9-9BAD-6D99B6C35B64}" srcOrd="0" destOrd="0" presId="urn:microsoft.com/office/officeart/2005/8/layout/default"/>
    <dgm:cxn modelId="{DDCFA98A-917C-4017-8595-129D01750BC9}" type="presParOf" srcId="{374B6EEE-2198-4446-8C0F-B9EDBB016149}" destId="{D4EA5F23-D35B-4E79-BA4B-694E5FD08D49}" srcOrd="1" destOrd="0" presId="urn:microsoft.com/office/officeart/2005/8/layout/default"/>
    <dgm:cxn modelId="{450E4A84-F9BB-4183-AF5E-A42E49AFEAE6}" type="presParOf" srcId="{374B6EEE-2198-4446-8C0F-B9EDBB016149}" destId="{25806502-0094-4728-A555-66C35766CED0}" srcOrd="2" destOrd="0" presId="urn:microsoft.com/office/officeart/2005/8/layout/default"/>
    <dgm:cxn modelId="{73569672-33F9-4897-8FEC-1F1F61D40228}" type="presParOf" srcId="{374B6EEE-2198-4446-8C0F-B9EDBB016149}" destId="{734AD708-2477-4AF9-8471-6004582E66AD}" srcOrd="3" destOrd="0" presId="urn:microsoft.com/office/officeart/2005/8/layout/default"/>
    <dgm:cxn modelId="{5E647B06-8A49-4006-9AD1-2EAA0241DD5A}" type="presParOf" srcId="{374B6EEE-2198-4446-8C0F-B9EDBB016149}" destId="{532909CE-7912-493A-8456-B5B6D613D777}" srcOrd="4" destOrd="0" presId="urn:microsoft.com/office/officeart/2005/8/layout/default"/>
    <dgm:cxn modelId="{6AE5690A-E3D4-4991-AC34-30E4E78EF43B}" type="presParOf" srcId="{374B6EEE-2198-4446-8C0F-B9EDBB016149}" destId="{C0B168B2-A425-4A18-9DB3-9946FC35C8E0}" srcOrd="5" destOrd="0" presId="urn:microsoft.com/office/officeart/2005/8/layout/default"/>
    <dgm:cxn modelId="{4F0FF04D-FE7C-426D-B1E9-8D32653A83D7}" type="presParOf" srcId="{374B6EEE-2198-4446-8C0F-B9EDBB016149}" destId="{5CF53349-C382-47B6-A313-9FC31629E265}" srcOrd="6" destOrd="0" presId="urn:microsoft.com/office/officeart/2005/8/layout/default"/>
    <dgm:cxn modelId="{52B5F1C4-3F02-4374-AA03-B3AD7417AF7B}" type="presParOf" srcId="{374B6EEE-2198-4446-8C0F-B9EDBB016149}" destId="{C73307DB-78E1-475C-9387-EFFC03DF2785}" srcOrd="7" destOrd="0" presId="urn:microsoft.com/office/officeart/2005/8/layout/default"/>
    <dgm:cxn modelId="{19139C02-1847-41D2-93EF-B75E7DD4760D}" type="presParOf" srcId="{374B6EEE-2198-4446-8C0F-B9EDBB016149}" destId="{858706B0-8A7D-4A61-A8BC-8D3C0C78AE64}" srcOrd="8" destOrd="0" presId="urn:microsoft.com/office/officeart/2005/8/layout/default"/>
    <dgm:cxn modelId="{41C736D8-6292-45B4-B45F-32EF7FC89FEB}" type="presParOf" srcId="{374B6EEE-2198-4446-8C0F-B9EDBB016149}" destId="{06000371-9766-4005-9896-21F76915D643}" srcOrd="9" destOrd="0" presId="urn:microsoft.com/office/officeart/2005/8/layout/default"/>
    <dgm:cxn modelId="{E7C3A676-6A4D-468C-A29F-DB7326D2B84D}" type="presParOf" srcId="{374B6EEE-2198-4446-8C0F-B9EDBB016149}" destId="{70DFE89E-21B0-4E98-9A0A-77949A8F10AC}" srcOrd="10" destOrd="0" presId="urn:microsoft.com/office/officeart/2005/8/layout/default"/>
    <dgm:cxn modelId="{7F6C6FBA-BE6D-427E-BB13-63F63576C03C}" type="presParOf" srcId="{374B6EEE-2198-4446-8C0F-B9EDBB016149}" destId="{005D3C2F-B57E-4012-B94A-CDE792419B66}" srcOrd="11" destOrd="0" presId="urn:microsoft.com/office/officeart/2005/8/layout/default"/>
    <dgm:cxn modelId="{17F7828A-FD8B-4658-82E2-4600FE41CF59}" type="presParOf" srcId="{374B6EEE-2198-4446-8C0F-B9EDBB016149}" destId="{C87CDF25-0BB8-43CB-B0EF-CFED93B8AF7A}" srcOrd="12" destOrd="0" presId="urn:microsoft.com/office/officeart/2005/8/layout/default"/>
    <dgm:cxn modelId="{2BB7977C-8DCA-4DCD-A56D-D1174E623A4A}" type="presParOf" srcId="{374B6EEE-2198-4446-8C0F-B9EDBB016149}" destId="{ED809306-DA7F-44C6-8771-74B759705B8B}" srcOrd="13" destOrd="0" presId="urn:microsoft.com/office/officeart/2005/8/layout/default"/>
    <dgm:cxn modelId="{1335F469-2C72-4357-AAED-AC6E59A165BC}" type="presParOf" srcId="{374B6EEE-2198-4446-8C0F-B9EDBB016149}" destId="{4205641E-FD88-48EB-B112-14308060974A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41096-D249-4C60-809F-C8056545024A}">
      <dsp:nvSpPr>
        <dsp:cNvPr id="0" name=""/>
        <dsp:cNvSpPr/>
      </dsp:nvSpPr>
      <dsp:spPr>
        <a:xfrm>
          <a:off x="2510" y="464548"/>
          <a:ext cx="1991611" cy="119496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/>
            <a:t>единства, целостности, взаимосвязи</a:t>
          </a:r>
          <a:endParaRPr lang="uk-UA" sz="1800" b="1" kern="1200" dirty="0"/>
        </a:p>
      </dsp:txBody>
      <dsp:txXfrm>
        <a:off x="2510" y="464548"/>
        <a:ext cx="1991611" cy="1194967"/>
      </dsp:txXfrm>
    </dsp:sp>
    <dsp:sp modelId="{80AFB9C9-E3C4-4C25-8196-3AA180C32D17}">
      <dsp:nvSpPr>
        <dsp:cNvPr id="0" name=""/>
        <dsp:cNvSpPr/>
      </dsp:nvSpPr>
      <dsp:spPr>
        <a:xfrm>
          <a:off x="2193283" y="464548"/>
          <a:ext cx="1991611" cy="119496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/>
            <a:t>преемственности</a:t>
          </a:r>
          <a:endParaRPr lang="uk-UA" sz="1800" b="1" kern="1200" dirty="0"/>
        </a:p>
      </dsp:txBody>
      <dsp:txXfrm>
        <a:off x="2193283" y="464548"/>
        <a:ext cx="1991611" cy="1194967"/>
      </dsp:txXfrm>
    </dsp:sp>
    <dsp:sp modelId="{2CBAE2A4-FA04-41E8-95CF-14BE6189EA47}">
      <dsp:nvSpPr>
        <dsp:cNvPr id="0" name=""/>
        <dsp:cNvSpPr/>
      </dsp:nvSpPr>
      <dsp:spPr>
        <a:xfrm>
          <a:off x="4384056" y="464548"/>
          <a:ext cx="1991611" cy="119496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/>
            <a:t>нравственной</a:t>
          </a:r>
          <a:r>
            <a:rPr lang="ru-RU" sz="1500" kern="1200"/>
            <a:t> </a:t>
          </a:r>
          <a:r>
            <a:rPr lang="ru-RU" sz="1800" b="1" kern="1200"/>
            <a:t>позиции</a:t>
          </a:r>
          <a:r>
            <a:rPr lang="ru-RU" sz="1500" kern="1200"/>
            <a:t> </a:t>
          </a:r>
          <a:r>
            <a:rPr lang="ru-RU" sz="1800" b="1" kern="1200"/>
            <a:t>педагога</a:t>
          </a:r>
          <a:endParaRPr lang="uk-UA" sz="1800" b="1" kern="1200" dirty="0"/>
        </a:p>
      </dsp:txBody>
      <dsp:txXfrm>
        <a:off x="4384056" y="464548"/>
        <a:ext cx="1991611" cy="1194967"/>
      </dsp:txXfrm>
    </dsp:sp>
    <dsp:sp modelId="{6C2A0447-AAF7-4BB9-BF65-2677DFE297C3}">
      <dsp:nvSpPr>
        <dsp:cNvPr id="0" name=""/>
        <dsp:cNvSpPr/>
      </dsp:nvSpPr>
      <dsp:spPr>
        <a:xfrm>
          <a:off x="6574829" y="464548"/>
          <a:ext cx="1991611" cy="119496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/>
            <a:t>природосообраз-ности</a:t>
          </a:r>
          <a:endParaRPr lang="uk-UA" sz="1800" b="1" kern="1200" dirty="0"/>
        </a:p>
      </dsp:txBody>
      <dsp:txXfrm>
        <a:off x="6574829" y="464548"/>
        <a:ext cx="1991611" cy="1194967"/>
      </dsp:txXfrm>
    </dsp:sp>
    <dsp:sp modelId="{07CB1FD0-82C7-4DE7-B4F7-3072C8AFA899}">
      <dsp:nvSpPr>
        <dsp:cNvPr id="0" name=""/>
        <dsp:cNvSpPr/>
      </dsp:nvSpPr>
      <dsp:spPr>
        <a:xfrm>
          <a:off x="2510" y="1858676"/>
          <a:ext cx="1991611" cy="119496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/>
            <a:t>культуросообраз-ности</a:t>
          </a:r>
          <a:endParaRPr lang="uk-UA" sz="1800" b="1" kern="1200" dirty="0"/>
        </a:p>
      </dsp:txBody>
      <dsp:txXfrm>
        <a:off x="2510" y="1858676"/>
        <a:ext cx="1991611" cy="1194967"/>
      </dsp:txXfrm>
    </dsp:sp>
    <dsp:sp modelId="{8EDC0449-5142-487B-B4EA-5B9ED22AE01B}">
      <dsp:nvSpPr>
        <dsp:cNvPr id="0" name=""/>
        <dsp:cNvSpPr/>
      </dsp:nvSpPr>
      <dsp:spPr>
        <a:xfrm>
          <a:off x="2193283" y="1858676"/>
          <a:ext cx="1991611" cy="119496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/>
            <a:t>развития</a:t>
          </a:r>
          <a:r>
            <a:rPr lang="ru-RU" sz="1600" kern="1200"/>
            <a:t> </a:t>
          </a:r>
          <a:r>
            <a:rPr lang="ru-RU" sz="1800" b="1" kern="1200"/>
            <a:t>личности</a:t>
          </a:r>
          <a:endParaRPr lang="uk-UA" sz="1800" b="1" kern="1200" dirty="0"/>
        </a:p>
      </dsp:txBody>
      <dsp:txXfrm>
        <a:off x="2193283" y="1858676"/>
        <a:ext cx="1991611" cy="1194967"/>
      </dsp:txXfrm>
    </dsp:sp>
    <dsp:sp modelId="{76137C3A-DE30-4B3E-9FAF-A1FFF3E59C20}">
      <dsp:nvSpPr>
        <dsp:cNvPr id="0" name=""/>
        <dsp:cNvSpPr/>
      </dsp:nvSpPr>
      <dsp:spPr>
        <a:xfrm>
          <a:off x="4384056" y="1858676"/>
          <a:ext cx="1991611" cy="119496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/>
            <a:t>диалогичности воспитания, воспитания в коллективе</a:t>
          </a:r>
          <a:endParaRPr lang="uk-UA" sz="1800" b="1" kern="1200" dirty="0"/>
        </a:p>
      </dsp:txBody>
      <dsp:txXfrm>
        <a:off x="4384056" y="1858676"/>
        <a:ext cx="1991611" cy="1194967"/>
      </dsp:txXfrm>
    </dsp:sp>
    <dsp:sp modelId="{B7414125-4208-4805-BA9E-46F6804397F7}">
      <dsp:nvSpPr>
        <dsp:cNvPr id="0" name=""/>
        <dsp:cNvSpPr/>
      </dsp:nvSpPr>
      <dsp:spPr>
        <a:xfrm>
          <a:off x="6574829" y="1858676"/>
          <a:ext cx="1991611" cy="119496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/>
            <a:t>единства</a:t>
          </a:r>
          <a:r>
            <a:rPr lang="ru-RU" sz="1600" kern="1200"/>
            <a:t> </a:t>
          </a:r>
          <a:r>
            <a:rPr lang="ru-RU" sz="1800" b="1" kern="1200"/>
            <a:t>воспитания</a:t>
          </a:r>
          <a:r>
            <a:rPr lang="ru-RU" sz="1600" kern="1200"/>
            <a:t> </a:t>
          </a:r>
          <a:r>
            <a:rPr lang="ru-RU" sz="1800" b="1" kern="1200"/>
            <a:t>и обучения</a:t>
          </a:r>
          <a:endParaRPr lang="uk-UA" sz="1800" b="1" kern="1200" dirty="0"/>
        </a:p>
      </dsp:txBody>
      <dsp:txXfrm>
        <a:off x="6574829" y="1858676"/>
        <a:ext cx="1991611" cy="1194967"/>
      </dsp:txXfrm>
    </dsp:sp>
    <dsp:sp modelId="{FEBABFCA-18F7-4BFB-971C-151B7B45A3E1}">
      <dsp:nvSpPr>
        <dsp:cNvPr id="0" name=""/>
        <dsp:cNvSpPr/>
      </dsp:nvSpPr>
      <dsp:spPr>
        <a:xfrm>
          <a:off x="1097896" y="3252804"/>
          <a:ext cx="1991611" cy="119496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/>
            <a:t>социально-педагогического партнёрства и открытости</a:t>
          </a:r>
          <a:endParaRPr lang="uk-UA" sz="1800" b="1" kern="1200" dirty="0"/>
        </a:p>
      </dsp:txBody>
      <dsp:txXfrm>
        <a:off x="1097896" y="3252804"/>
        <a:ext cx="1991611" cy="1194967"/>
      </dsp:txXfrm>
    </dsp:sp>
    <dsp:sp modelId="{784C868A-77C9-49BC-8167-49BCB37AC8E3}">
      <dsp:nvSpPr>
        <dsp:cNvPr id="0" name=""/>
        <dsp:cNvSpPr/>
      </dsp:nvSpPr>
      <dsp:spPr>
        <a:xfrm>
          <a:off x="3288670" y="3252804"/>
          <a:ext cx="1991611" cy="119496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/>
            <a:t>интегративности программ воспитания</a:t>
          </a:r>
          <a:endParaRPr lang="uk-UA" sz="1800" b="1" kern="1200" dirty="0"/>
        </a:p>
      </dsp:txBody>
      <dsp:txXfrm>
        <a:off x="3288670" y="3252804"/>
        <a:ext cx="1991611" cy="1194967"/>
      </dsp:txXfrm>
    </dsp:sp>
    <dsp:sp modelId="{226B9707-D194-4B77-BD4B-19FAE1E19376}">
      <dsp:nvSpPr>
        <dsp:cNvPr id="0" name=""/>
        <dsp:cNvSpPr/>
      </dsp:nvSpPr>
      <dsp:spPr>
        <a:xfrm>
          <a:off x="5479443" y="3252804"/>
          <a:ext cx="1991611" cy="119496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/>
            <a:t>социальной востребованнос-ти, личностно значимой деятельности</a:t>
          </a:r>
          <a:endParaRPr lang="uk-UA" sz="1800" b="1" kern="1200" dirty="0"/>
        </a:p>
      </dsp:txBody>
      <dsp:txXfrm>
        <a:off x="5479443" y="3252804"/>
        <a:ext cx="1991611" cy="11949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B3898F-11DD-4B36-8514-BC3E56665D0F}">
      <dsp:nvSpPr>
        <dsp:cNvPr id="0" name=""/>
        <dsp:cNvSpPr/>
      </dsp:nvSpPr>
      <dsp:spPr>
        <a:xfrm>
          <a:off x="-4593403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5D1482-0D7C-46CB-94E8-51F6F042C094}">
      <dsp:nvSpPr>
        <dsp:cNvPr id="0" name=""/>
        <dsp:cNvSpPr/>
      </dsp:nvSpPr>
      <dsp:spPr>
        <a:xfrm>
          <a:off x="285089" y="184749"/>
          <a:ext cx="8401606" cy="36933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3161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/>
            <a:t>патриотическое воспитание</a:t>
          </a:r>
          <a:endParaRPr lang="uk-UA" sz="1900" b="1" kern="1200" dirty="0"/>
        </a:p>
      </dsp:txBody>
      <dsp:txXfrm>
        <a:off x="285089" y="184749"/>
        <a:ext cx="8401606" cy="369336"/>
      </dsp:txXfrm>
    </dsp:sp>
    <dsp:sp modelId="{AA2E3E02-EB9B-4DF0-ABFA-07DC30850D0B}">
      <dsp:nvSpPr>
        <dsp:cNvPr id="0" name=""/>
        <dsp:cNvSpPr/>
      </dsp:nvSpPr>
      <dsp:spPr>
        <a:xfrm>
          <a:off x="54254" y="138582"/>
          <a:ext cx="461670" cy="46167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BAE9E2E-480F-47CB-B2CD-A505BBDD4EC1}">
      <dsp:nvSpPr>
        <dsp:cNvPr id="0" name=""/>
        <dsp:cNvSpPr/>
      </dsp:nvSpPr>
      <dsp:spPr>
        <a:xfrm>
          <a:off x="619556" y="739079"/>
          <a:ext cx="8067138" cy="36933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3161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/>
            <a:t>духовно-нравственное</a:t>
          </a:r>
          <a:r>
            <a:rPr lang="ru-RU" sz="1900" kern="1200" dirty="0"/>
            <a:t> </a:t>
          </a:r>
          <a:r>
            <a:rPr lang="ru-RU" sz="1900" b="1" kern="1200" dirty="0"/>
            <a:t>развитие</a:t>
          </a:r>
          <a:endParaRPr lang="uk-UA" sz="1900" kern="1200" dirty="0"/>
        </a:p>
      </dsp:txBody>
      <dsp:txXfrm>
        <a:off x="619556" y="739079"/>
        <a:ext cx="8067138" cy="369336"/>
      </dsp:txXfrm>
    </dsp:sp>
    <dsp:sp modelId="{119780E6-A9B0-4683-A68C-CC601A0605D8}">
      <dsp:nvSpPr>
        <dsp:cNvPr id="0" name=""/>
        <dsp:cNvSpPr/>
      </dsp:nvSpPr>
      <dsp:spPr>
        <a:xfrm>
          <a:off x="388721" y="692912"/>
          <a:ext cx="461670" cy="46167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0F6EA91-BFBC-47FD-8921-0BE8462D2257}">
      <dsp:nvSpPr>
        <dsp:cNvPr id="0" name=""/>
        <dsp:cNvSpPr/>
      </dsp:nvSpPr>
      <dsp:spPr>
        <a:xfrm>
          <a:off x="802843" y="1293002"/>
          <a:ext cx="7883852" cy="36933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3161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/>
            <a:t>приобщение детей и учащейся молодёжи к культурному наследию</a:t>
          </a:r>
          <a:endParaRPr lang="uk-UA" sz="1900" b="1" kern="1200" dirty="0"/>
        </a:p>
      </dsp:txBody>
      <dsp:txXfrm>
        <a:off x="802843" y="1293002"/>
        <a:ext cx="7883852" cy="369336"/>
      </dsp:txXfrm>
    </dsp:sp>
    <dsp:sp modelId="{51EF7396-2DA4-4F47-8E07-E6A7318F45ED}">
      <dsp:nvSpPr>
        <dsp:cNvPr id="0" name=""/>
        <dsp:cNvSpPr/>
      </dsp:nvSpPr>
      <dsp:spPr>
        <a:xfrm>
          <a:off x="572008" y="1246835"/>
          <a:ext cx="461670" cy="46167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565F258-919C-4DD1-9CB4-0C37B22DABAC}">
      <dsp:nvSpPr>
        <dsp:cNvPr id="0" name=""/>
        <dsp:cNvSpPr/>
      </dsp:nvSpPr>
      <dsp:spPr>
        <a:xfrm>
          <a:off x="861364" y="1847331"/>
          <a:ext cx="7825330" cy="36933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3161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/>
            <a:t>физическое развитие и культура здоровья</a:t>
          </a:r>
          <a:endParaRPr lang="uk-UA" sz="1900" b="1" kern="1200" dirty="0"/>
        </a:p>
      </dsp:txBody>
      <dsp:txXfrm>
        <a:off x="861364" y="1847331"/>
        <a:ext cx="7825330" cy="369336"/>
      </dsp:txXfrm>
    </dsp:sp>
    <dsp:sp modelId="{D32DBB2A-34EE-46D1-870E-6421A35546AD}">
      <dsp:nvSpPr>
        <dsp:cNvPr id="0" name=""/>
        <dsp:cNvSpPr/>
      </dsp:nvSpPr>
      <dsp:spPr>
        <a:xfrm>
          <a:off x="630529" y="1801164"/>
          <a:ext cx="461670" cy="46167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E2E7869-3F71-40EE-A0E1-9D93880C8C74}">
      <dsp:nvSpPr>
        <dsp:cNvPr id="0" name=""/>
        <dsp:cNvSpPr/>
      </dsp:nvSpPr>
      <dsp:spPr>
        <a:xfrm>
          <a:off x="802843" y="2401661"/>
          <a:ext cx="7883852" cy="36933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3161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/>
            <a:t>трудовое воспитание и профессиональное самоопределение</a:t>
          </a:r>
          <a:endParaRPr lang="uk-UA" sz="1900" b="1" kern="1200" dirty="0"/>
        </a:p>
      </dsp:txBody>
      <dsp:txXfrm>
        <a:off x="802843" y="2401661"/>
        <a:ext cx="7883852" cy="369336"/>
      </dsp:txXfrm>
    </dsp:sp>
    <dsp:sp modelId="{19485E01-64E0-4FE5-93B1-1EC37B26F78B}">
      <dsp:nvSpPr>
        <dsp:cNvPr id="0" name=""/>
        <dsp:cNvSpPr/>
      </dsp:nvSpPr>
      <dsp:spPr>
        <a:xfrm>
          <a:off x="572008" y="2355494"/>
          <a:ext cx="461670" cy="46167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36A09E4-E170-47F3-BC8D-F847BCDD614F}">
      <dsp:nvSpPr>
        <dsp:cNvPr id="0" name=""/>
        <dsp:cNvSpPr/>
      </dsp:nvSpPr>
      <dsp:spPr>
        <a:xfrm>
          <a:off x="619556" y="2955584"/>
          <a:ext cx="8067138" cy="36933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3161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/>
            <a:t>экологическое воспитание</a:t>
          </a:r>
          <a:endParaRPr lang="uk-UA" sz="1900" b="1" kern="1200" dirty="0"/>
        </a:p>
      </dsp:txBody>
      <dsp:txXfrm>
        <a:off x="619556" y="2955584"/>
        <a:ext cx="8067138" cy="369336"/>
      </dsp:txXfrm>
    </dsp:sp>
    <dsp:sp modelId="{FBF9B88C-2381-4933-A6F7-50CDBCD0B2B7}">
      <dsp:nvSpPr>
        <dsp:cNvPr id="0" name=""/>
        <dsp:cNvSpPr/>
      </dsp:nvSpPr>
      <dsp:spPr>
        <a:xfrm>
          <a:off x="388721" y="2909417"/>
          <a:ext cx="461670" cy="46167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E9A3DF1-1524-4E69-B35C-10641623B5F8}">
      <dsp:nvSpPr>
        <dsp:cNvPr id="0" name=""/>
        <dsp:cNvSpPr/>
      </dsp:nvSpPr>
      <dsp:spPr>
        <a:xfrm>
          <a:off x="285089" y="3509914"/>
          <a:ext cx="8401606" cy="36933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3161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/>
            <a:t>развитие ученического самоуправления</a:t>
          </a:r>
          <a:endParaRPr lang="uk-UA" sz="1900" b="1" kern="1200" dirty="0"/>
        </a:p>
      </dsp:txBody>
      <dsp:txXfrm>
        <a:off x="285089" y="3509914"/>
        <a:ext cx="8401606" cy="369336"/>
      </dsp:txXfrm>
    </dsp:sp>
    <dsp:sp modelId="{F929D03E-DF8E-4E42-9AFA-222FA0892C91}">
      <dsp:nvSpPr>
        <dsp:cNvPr id="0" name=""/>
        <dsp:cNvSpPr/>
      </dsp:nvSpPr>
      <dsp:spPr>
        <a:xfrm>
          <a:off x="54254" y="3463747"/>
          <a:ext cx="461670" cy="46167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19642E-6E18-45C9-9BAD-6D99B6C35B64}">
      <dsp:nvSpPr>
        <dsp:cNvPr id="0" name=""/>
        <dsp:cNvSpPr/>
      </dsp:nvSpPr>
      <dsp:spPr>
        <a:xfrm>
          <a:off x="410839" y="246"/>
          <a:ext cx="2195997" cy="131759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комплексные планы мер по реализации</a:t>
          </a:r>
          <a:endParaRPr lang="uk-UA" sz="2000" b="1" kern="1200" dirty="0"/>
        </a:p>
      </dsp:txBody>
      <dsp:txXfrm>
        <a:off x="410839" y="246"/>
        <a:ext cx="2195997" cy="1317598"/>
      </dsp:txXfrm>
    </dsp:sp>
    <dsp:sp modelId="{25806502-0094-4728-A555-66C35766CED0}">
      <dsp:nvSpPr>
        <dsp:cNvPr id="0" name=""/>
        <dsp:cNvSpPr/>
      </dsp:nvSpPr>
      <dsp:spPr>
        <a:xfrm>
          <a:off x="2826437" y="246"/>
          <a:ext cx="2195997" cy="1317598"/>
        </a:xfrm>
        <a:prstGeom prst="rect">
          <a:avLst/>
        </a:prstGeom>
        <a:gradFill rotWithShape="0">
          <a:gsLst>
            <a:gs pos="0">
              <a:schemeClr val="accent3">
                <a:hueOff val="1607181"/>
                <a:satOff val="-2411"/>
                <a:lumOff val="-392"/>
                <a:alphaOff val="0"/>
                <a:tint val="50000"/>
                <a:satMod val="300000"/>
              </a:schemeClr>
            </a:gs>
            <a:gs pos="35000">
              <a:schemeClr val="accent3">
                <a:hueOff val="1607181"/>
                <a:satOff val="-2411"/>
                <a:lumOff val="-392"/>
                <a:alphaOff val="0"/>
                <a:tint val="37000"/>
                <a:satMod val="300000"/>
              </a:schemeClr>
            </a:gs>
            <a:gs pos="100000">
              <a:schemeClr val="accent3">
                <a:hueOff val="1607181"/>
                <a:satOff val="-2411"/>
                <a:lumOff val="-39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консолидация усилий</a:t>
          </a:r>
          <a:endParaRPr lang="uk-UA" sz="2000" b="1" kern="1200" dirty="0"/>
        </a:p>
      </dsp:txBody>
      <dsp:txXfrm>
        <a:off x="2826437" y="246"/>
        <a:ext cx="2195997" cy="1317598"/>
      </dsp:txXfrm>
    </dsp:sp>
    <dsp:sp modelId="{532909CE-7912-493A-8456-B5B6D613D777}">
      <dsp:nvSpPr>
        <dsp:cNvPr id="0" name=""/>
        <dsp:cNvSpPr/>
      </dsp:nvSpPr>
      <dsp:spPr>
        <a:xfrm>
          <a:off x="5242034" y="246"/>
          <a:ext cx="2195997" cy="1317598"/>
        </a:xfrm>
        <a:prstGeom prst="rect">
          <a:avLst/>
        </a:prstGeom>
        <a:gradFill rotWithShape="0">
          <a:gsLst>
            <a:gs pos="0">
              <a:schemeClr val="accent3">
                <a:hueOff val="3214361"/>
                <a:satOff val="-4823"/>
                <a:lumOff val="-784"/>
                <a:alphaOff val="0"/>
                <a:tint val="50000"/>
                <a:satMod val="300000"/>
              </a:schemeClr>
            </a:gs>
            <a:gs pos="35000">
              <a:schemeClr val="accent3">
                <a:hueOff val="3214361"/>
                <a:satOff val="-4823"/>
                <a:lumOff val="-784"/>
                <a:alphaOff val="0"/>
                <a:tint val="37000"/>
                <a:satMod val="300000"/>
              </a:schemeClr>
            </a:gs>
            <a:gs pos="100000">
              <a:schemeClr val="accent3">
                <a:hueOff val="3214361"/>
                <a:satOff val="-4823"/>
                <a:lumOff val="-78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координация взаимодействия</a:t>
          </a:r>
          <a:endParaRPr lang="uk-UA" sz="2000" b="1" kern="1200" dirty="0"/>
        </a:p>
      </dsp:txBody>
      <dsp:txXfrm>
        <a:off x="5242034" y="246"/>
        <a:ext cx="2195997" cy="1317598"/>
      </dsp:txXfrm>
    </dsp:sp>
    <dsp:sp modelId="{5CF53349-C382-47B6-A313-9FC31629E265}">
      <dsp:nvSpPr>
        <dsp:cNvPr id="0" name=""/>
        <dsp:cNvSpPr/>
      </dsp:nvSpPr>
      <dsp:spPr>
        <a:xfrm>
          <a:off x="410839" y="1537444"/>
          <a:ext cx="2195997" cy="1317598"/>
        </a:xfrm>
        <a:prstGeom prst="rect">
          <a:avLst/>
        </a:prstGeom>
        <a:gradFill rotWithShape="0">
          <a:gsLst>
            <a:gs pos="0">
              <a:schemeClr val="accent3">
                <a:hueOff val="4821541"/>
                <a:satOff val="-7234"/>
                <a:lumOff val="-1176"/>
                <a:alphaOff val="0"/>
                <a:tint val="50000"/>
                <a:satMod val="300000"/>
              </a:schemeClr>
            </a:gs>
            <a:gs pos="35000">
              <a:schemeClr val="accent3">
                <a:hueOff val="4821541"/>
                <a:satOff val="-7234"/>
                <a:lumOff val="-1176"/>
                <a:alphaOff val="0"/>
                <a:tint val="37000"/>
                <a:satMod val="300000"/>
              </a:schemeClr>
            </a:gs>
            <a:gs pos="100000">
              <a:schemeClr val="accent3">
                <a:hueOff val="4821541"/>
                <a:satOff val="-7234"/>
                <a:lumOff val="-11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сетевое взаимодействие</a:t>
          </a:r>
          <a:endParaRPr lang="uk-UA" sz="2000" b="1" kern="1200" dirty="0"/>
        </a:p>
      </dsp:txBody>
      <dsp:txXfrm>
        <a:off x="410839" y="1537444"/>
        <a:ext cx="2195997" cy="1317598"/>
      </dsp:txXfrm>
    </dsp:sp>
    <dsp:sp modelId="{858706B0-8A7D-4A61-A8BC-8D3C0C78AE64}">
      <dsp:nvSpPr>
        <dsp:cNvPr id="0" name=""/>
        <dsp:cNvSpPr/>
      </dsp:nvSpPr>
      <dsp:spPr>
        <a:xfrm>
          <a:off x="2826437" y="1537444"/>
          <a:ext cx="2195997" cy="1317598"/>
        </a:xfrm>
        <a:prstGeom prst="rect">
          <a:avLst/>
        </a:prstGeom>
        <a:gradFill rotWithShape="0">
          <a:gsLst>
            <a:gs pos="0">
              <a:schemeClr val="accent3">
                <a:hueOff val="6428722"/>
                <a:satOff val="-9646"/>
                <a:lumOff val="-1569"/>
                <a:alphaOff val="0"/>
                <a:tint val="50000"/>
                <a:satMod val="300000"/>
              </a:schemeClr>
            </a:gs>
            <a:gs pos="35000">
              <a:schemeClr val="accent3">
                <a:hueOff val="6428722"/>
                <a:satOff val="-9646"/>
                <a:lumOff val="-1569"/>
                <a:alphaOff val="0"/>
                <a:tint val="37000"/>
                <a:satMod val="300000"/>
              </a:schemeClr>
            </a:gs>
            <a:gs pos="100000">
              <a:schemeClr val="accent3">
                <a:hueOff val="6428722"/>
                <a:satOff val="-9646"/>
                <a:lumOff val="-156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сотрудничество семьи и ОО</a:t>
          </a:r>
          <a:endParaRPr lang="uk-UA" sz="2000" b="1" kern="1200" dirty="0"/>
        </a:p>
      </dsp:txBody>
      <dsp:txXfrm>
        <a:off x="2826437" y="1537444"/>
        <a:ext cx="2195997" cy="1317598"/>
      </dsp:txXfrm>
    </dsp:sp>
    <dsp:sp modelId="{70DFE89E-21B0-4E98-9A0A-77949A8F10AC}">
      <dsp:nvSpPr>
        <dsp:cNvPr id="0" name=""/>
        <dsp:cNvSpPr/>
      </dsp:nvSpPr>
      <dsp:spPr>
        <a:xfrm>
          <a:off x="5242034" y="1537444"/>
          <a:ext cx="2195997" cy="1317598"/>
        </a:xfrm>
        <a:prstGeom prst="rect">
          <a:avLst/>
        </a:prstGeom>
        <a:gradFill rotWithShape="0">
          <a:gsLst>
            <a:gs pos="0">
              <a:schemeClr val="accent3">
                <a:hueOff val="8035903"/>
                <a:satOff val="-12057"/>
                <a:lumOff val="-1961"/>
                <a:alphaOff val="0"/>
                <a:tint val="50000"/>
                <a:satMod val="300000"/>
              </a:schemeClr>
            </a:gs>
            <a:gs pos="35000">
              <a:schemeClr val="accent3">
                <a:hueOff val="8035903"/>
                <a:satOff val="-12057"/>
                <a:lumOff val="-1961"/>
                <a:alphaOff val="0"/>
                <a:tint val="37000"/>
                <a:satMod val="300000"/>
              </a:schemeClr>
            </a:gs>
            <a:gs pos="100000">
              <a:schemeClr val="accent3">
                <a:hueOff val="8035903"/>
                <a:satOff val="-12057"/>
                <a:lumOff val="-196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изучение и распространение ППО</a:t>
          </a:r>
          <a:endParaRPr lang="uk-UA" sz="2000" b="1" kern="1200" dirty="0"/>
        </a:p>
      </dsp:txBody>
      <dsp:txXfrm>
        <a:off x="5242034" y="1537444"/>
        <a:ext cx="2195997" cy="1317598"/>
      </dsp:txXfrm>
    </dsp:sp>
    <dsp:sp modelId="{C87CDF25-0BB8-43CB-B0EF-CFED93B8AF7A}">
      <dsp:nvSpPr>
        <dsp:cNvPr id="0" name=""/>
        <dsp:cNvSpPr/>
      </dsp:nvSpPr>
      <dsp:spPr>
        <a:xfrm>
          <a:off x="1618638" y="3074643"/>
          <a:ext cx="2195997" cy="1317598"/>
        </a:xfrm>
        <a:prstGeom prst="rect">
          <a:avLst/>
        </a:prstGeom>
        <a:gradFill rotWithShape="0">
          <a:gsLst>
            <a:gs pos="0">
              <a:schemeClr val="accent3">
                <a:hueOff val="9643083"/>
                <a:satOff val="-14469"/>
                <a:lumOff val="-2353"/>
                <a:alphaOff val="0"/>
                <a:tint val="50000"/>
                <a:satMod val="300000"/>
              </a:schemeClr>
            </a:gs>
            <a:gs pos="35000">
              <a:schemeClr val="accent3">
                <a:hueOff val="9643083"/>
                <a:satOff val="-14469"/>
                <a:lumOff val="-2353"/>
                <a:alphaOff val="0"/>
                <a:tint val="37000"/>
                <a:satMod val="300000"/>
              </a:schemeClr>
            </a:gs>
            <a:gs pos="100000">
              <a:schemeClr val="accent3">
                <a:hueOff val="9643083"/>
                <a:satOff val="-14469"/>
                <a:lumOff val="-235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система показателей, критериев и индикаторов</a:t>
          </a:r>
          <a:endParaRPr lang="uk-UA" sz="2000" b="1" kern="1200" dirty="0"/>
        </a:p>
      </dsp:txBody>
      <dsp:txXfrm>
        <a:off x="1618638" y="3074643"/>
        <a:ext cx="2195997" cy="1317598"/>
      </dsp:txXfrm>
    </dsp:sp>
    <dsp:sp modelId="{4205641E-FD88-48EB-B112-14308060974A}">
      <dsp:nvSpPr>
        <dsp:cNvPr id="0" name=""/>
        <dsp:cNvSpPr/>
      </dsp:nvSpPr>
      <dsp:spPr>
        <a:xfrm>
          <a:off x="4034235" y="3074643"/>
          <a:ext cx="2195997" cy="1317598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мониторинг эффективности реализации</a:t>
          </a:r>
          <a:endParaRPr lang="uk-UA" sz="2000" b="1" kern="1200" dirty="0"/>
        </a:p>
      </dsp:txBody>
      <dsp:txXfrm>
        <a:off x="4034235" y="3074643"/>
        <a:ext cx="2195997" cy="13175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F8B16-C500-4DBF-9AF2-6F224A8EEF05}" type="datetimeFigureOut">
              <a:rPr lang="uk-UA" smtClean="0"/>
              <a:t>16.08.2017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41901-4692-4C4C-BC35-F9F1464FC4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0389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16.08.2017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328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16.08.2017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804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16.08.2017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28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16.08.2017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549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16.08.2017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10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16.08.2017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90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16.08.2017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83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16.08.2017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578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16.08.2017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351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16.08.2017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129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16.08.2017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336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16.08.2017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778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16.08.2017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624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16.08.2017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869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16.08.2017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648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16.08.2017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840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16.08.2017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174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16.08.2017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52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16.08.2017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69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16.08.2017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430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16.08.2017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743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16.08.2017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257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35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AC259-EBD3-4477-8ED1-9C4E8D32F78F}" type="datetimeFigureOut">
              <a:rPr lang="uk-UA" smtClean="0"/>
              <a:t>16.08.2017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9"/>
            <a:ext cx="9143999" cy="68546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t>16.08.2017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051720" y="640875"/>
            <a:ext cx="6805737" cy="3170099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Концепция развития непрерывного 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воспитания детей и учащейся молодёжи Донецкой Народной Республики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4236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601435" y="596007"/>
            <a:ext cx="8219037" cy="5454323"/>
            <a:chOff x="601435" y="596007"/>
            <a:chExt cx="8219037" cy="5454323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1401244" y="596007"/>
              <a:ext cx="7419228" cy="5454323"/>
              <a:chOff x="1401244" y="596007"/>
              <a:chExt cx="7419228" cy="5454323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2555776" y="1556792"/>
                <a:ext cx="6264696" cy="44935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dirty="0"/>
                  <a:t>создание условий для </a:t>
                </a:r>
                <a:r>
                  <a:rPr lang="ru-RU" sz="2200" b="1" dirty="0"/>
                  <a:t>модернизации системы воспитания подрастающего поколения,</a:t>
                </a:r>
                <a:r>
                  <a:rPr lang="ru-RU" sz="2200" dirty="0"/>
                  <a:t> которая обеспечит </a:t>
                </a:r>
                <a:r>
                  <a:rPr lang="ru-RU" sz="2200" b="1" dirty="0">
                    <a:solidFill>
                      <a:schemeClr val="accent1">
                        <a:lumMod val="75000"/>
                      </a:schemeClr>
                    </a:solidFill>
                  </a:rPr>
                  <a:t>преемственность деятельности всех субъектов воспитательного процесса по решению задач воспитания</a:t>
                </a:r>
                <a:r>
                  <a:rPr lang="ru-RU" sz="2200" dirty="0"/>
                  <a:t> и будет способствовать </a:t>
                </a:r>
                <a:r>
                  <a:rPr lang="ru-RU" sz="2200" b="1" dirty="0">
                    <a:solidFill>
                      <a:srgbClr val="FF0000"/>
                    </a:solidFill>
                  </a:rPr>
                  <a:t>формированию гражданских качеств и патриотических чувств обучающихся, всестороннему и гармоничному развитию социально зрелой, творческой личности, усвоению обучающимися гуманистических ценностей, идеологии Донецкой Народной Республики, культурных и духовных традиций своего многонационального народа. </a:t>
                </a:r>
                <a:endParaRPr lang="uk-UA" sz="2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1401244" y="596007"/>
                <a:ext cx="5369547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44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Стратегическая цель:</a:t>
                </a:r>
                <a:endParaRPr lang="ru-RU" sz="4400" b="1" cap="none" spc="0" dirty="0">
                  <a:ln w="24500" cmpd="dbl">
                    <a:solidFill>
                      <a:schemeClr val="accent2">
                        <a:shade val="85000"/>
                        <a:satMod val="155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2">
                          <a:tint val="10000"/>
                          <a:satMod val="155000"/>
                        </a:schemeClr>
                      </a:gs>
                      <a:gs pos="60000">
                        <a:schemeClr val="accent2">
                          <a:tint val="30000"/>
                          <a:satMod val="155000"/>
                        </a:schemeClr>
                      </a:gs>
                      <a:gs pos="100000">
                        <a:schemeClr val="accent2">
                          <a:tint val="73000"/>
                          <a:satMod val="155000"/>
                        </a:schemeClr>
                      </a:gs>
                    </a:gsLst>
                    <a:lin ang="5400000"/>
                  </a:gradFill>
                  <a:effectLst>
                    <a:outerShdw blurRad="38100" dist="38100" dir="7020000" algn="tl">
                      <a:srgbClr val="000000">
                        <a:alpha val="35000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435" y="1591662"/>
              <a:ext cx="1944731" cy="19123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999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390711" y="476672"/>
            <a:ext cx="8784091" cy="5649663"/>
            <a:chOff x="390711" y="476672"/>
            <a:chExt cx="8784091" cy="5649663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390711" y="476672"/>
              <a:ext cx="8784091" cy="5649663"/>
              <a:chOff x="390711" y="476672"/>
              <a:chExt cx="8784091" cy="5649663"/>
            </a:xfrm>
          </p:grpSpPr>
          <p:sp>
            <p:nvSpPr>
              <p:cNvPr id="2" name="Freeform 23"/>
              <p:cNvSpPr>
                <a:spLocks/>
              </p:cNvSpPr>
              <p:nvPr/>
            </p:nvSpPr>
            <p:spPr bwMode="gray">
              <a:xfrm rot="2600685">
                <a:off x="2912033" y="4251219"/>
                <a:ext cx="2465388" cy="769938"/>
              </a:xfrm>
              <a:custGeom>
                <a:avLst/>
                <a:gdLst>
                  <a:gd name="T0" fmla="*/ 1405 w 1717"/>
                  <a:gd name="T1" fmla="*/ 102 h 484"/>
                  <a:gd name="T2" fmla="*/ 1540 w 1717"/>
                  <a:gd name="T3" fmla="*/ 395 h 484"/>
                  <a:gd name="T4" fmla="*/ 1472 w 1717"/>
                  <a:gd name="T5" fmla="*/ 369 h 484"/>
                  <a:gd name="T6" fmla="*/ 1373 w 1717"/>
                  <a:gd name="T7" fmla="*/ 403 h 484"/>
                  <a:gd name="T8" fmla="*/ 1274 w 1717"/>
                  <a:gd name="T9" fmla="*/ 433 h 484"/>
                  <a:gd name="T10" fmla="*/ 1160 w 1717"/>
                  <a:gd name="T11" fmla="*/ 458 h 484"/>
                  <a:gd name="T12" fmla="*/ 1062 w 1717"/>
                  <a:gd name="T13" fmla="*/ 472 h 484"/>
                  <a:gd name="T14" fmla="*/ 968 w 1717"/>
                  <a:gd name="T15" fmla="*/ 479 h 484"/>
                  <a:gd name="T16" fmla="*/ 872 w 1717"/>
                  <a:gd name="T17" fmla="*/ 479 h 484"/>
                  <a:gd name="T18" fmla="*/ 766 w 1717"/>
                  <a:gd name="T19" fmla="*/ 468 h 484"/>
                  <a:gd name="T20" fmla="*/ 634 w 1717"/>
                  <a:gd name="T21" fmla="*/ 439 h 484"/>
                  <a:gd name="T22" fmla="*/ 524 w 1717"/>
                  <a:gd name="T23" fmla="*/ 407 h 484"/>
                  <a:gd name="T24" fmla="*/ 435 w 1717"/>
                  <a:gd name="T25" fmla="*/ 373 h 484"/>
                  <a:gd name="T26" fmla="*/ 344 w 1717"/>
                  <a:gd name="T27" fmla="*/ 326 h 484"/>
                  <a:gd name="T28" fmla="*/ 242 w 1717"/>
                  <a:gd name="T29" fmla="*/ 256 h 484"/>
                  <a:gd name="T30" fmla="*/ 157 w 1717"/>
                  <a:gd name="T31" fmla="*/ 186 h 484"/>
                  <a:gd name="T32" fmla="*/ 102 w 1717"/>
                  <a:gd name="T33" fmla="*/ 132 h 484"/>
                  <a:gd name="T34" fmla="*/ 0 w 1717"/>
                  <a:gd name="T35" fmla="*/ 0 h 484"/>
                  <a:gd name="T36" fmla="*/ 135 w 1717"/>
                  <a:gd name="T37" fmla="*/ 124 h 484"/>
                  <a:gd name="T38" fmla="*/ 219 w 1717"/>
                  <a:gd name="T39" fmla="*/ 186 h 484"/>
                  <a:gd name="T40" fmla="*/ 307 w 1717"/>
                  <a:gd name="T41" fmla="*/ 231 h 484"/>
                  <a:gd name="T42" fmla="*/ 395 w 1717"/>
                  <a:gd name="T43" fmla="*/ 267 h 484"/>
                  <a:gd name="T44" fmla="*/ 487 w 1717"/>
                  <a:gd name="T45" fmla="*/ 293 h 484"/>
                  <a:gd name="T46" fmla="*/ 571 w 1717"/>
                  <a:gd name="T47" fmla="*/ 309 h 484"/>
                  <a:gd name="T48" fmla="*/ 673 w 1717"/>
                  <a:gd name="T49" fmla="*/ 318 h 484"/>
                  <a:gd name="T50" fmla="*/ 766 w 1717"/>
                  <a:gd name="T51" fmla="*/ 318 h 484"/>
                  <a:gd name="T52" fmla="*/ 890 w 1717"/>
                  <a:gd name="T53" fmla="*/ 311 h 484"/>
                  <a:gd name="T54" fmla="*/ 1000 w 1717"/>
                  <a:gd name="T55" fmla="*/ 296 h 484"/>
                  <a:gd name="T56" fmla="*/ 1106 w 1717"/>
                  <a:gd name="T57" fmla="*/ 274 h 484"/>
                  <a:gd name="T58" fmla="*/ 1212 w 1717"/>
                  <a:gd name="T59" fmla="*/ 245 h 484"/>
                  <a:gd name="T60" fmla="*/ 1318 w 1717"/>
                  <a:gd name="T61" fmla="*/ 209 h 484"/>
                  <a:gd name="T62" fmla="*/ 1427 w 1717"/>
                  <a:gd name="T63" fmla="*/ 153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17" h="484">
                    <a:moveTo>
                      <a:pt x="1427" y="153"/>
                    </a:moveTo>
                    <a:lnTo>
                      <a:pt x="1405" y="102"/>
                    </a:lnTo>
                    <a:lnTo>
                      <a:pt x="1716" y="132"/>
                    </a:lnTo>
                    <a:lnTo>
                      <a:pt x="1540" y="395"/>
                    </a:lnTo>
                    <a:lnTo>
                      <a:pt x="1519" y="344"/>
                    </a:lnTo>
                    <a:lnTo>
                      <a:pt x="1472" y="369"/>
                    </a:lnTo>
                    <a:lnTo>
                      <a:pt x="1413" y="391"/>
                    </a:lnTo>
                    <a:lnTo>
                      <a:pt x="1373" y="403"/>
                    </a:lnTo>
                    <a:lnTo>
                      <a:pt x="1328" y="418"/>
                    </a:lnTo>
                    <a:lnTo>
                      <a:pt x="1274" y="433"/>
                    </a:lnTo>
                    <a:lnTo>
                      <a:pt x="1219" y="447"/>
                    </a:lnTo>
                    <a:lnTo>
                      <a:pt x="1160" y="458"/>
                    </a:lnTo>
                    <a:lnTo>
                      <a:pt x="1117" y="464"/>
                    </a:lnTo>
                    <a:lnTo>
                      <a:pt x="1062" y="472"/>
                    </a:lnTo>
                    <a:lnTo>
                      <a:pt x="1007" y="479"/>
                    </a:lnTo>
                    <a:lnTo>
                      <a:pt x="968" y="479"/>
                    </a:lnTo>
                    <a:lnTo>
                      <a:pt x="916" y="483"/>
                    </a:lnTo>
                    <a:lnTo>
                      <a:pt x="872" y="479"/>
                    </a:lnTo>
                    <a:lnTo>
                      <a:pt x="817" y="475"/>
                    </a:lnTo>
                    <a:lnTo>
                      <a:pt x="766" y="468"/>
                    </a:lnTo>
                    <a:lnTo>
                      <a:pt x="701" y="453"/>
                    </a:lnTo>
                    <a:lnTo>
                      <a:pt x="634" y="439"/>
                    </a:lnTo>
                    <a:lnTo>
                      <a:pt x="576" y="424"/>
                    </a:lnTo>
                    <a:lnTo>
                      <a:pt x="524" y="407"/>
                    </a:lnTo>
                    <a:lnTo>
                      <a:pt x="476" y="391"/>
                    </a:lnTo>
                    <a:lnTo>
                      <a:pt x="435" y="373"/>
                    </a:lnTo>
                    <a:lnTo>
                      <a:pt x="384" y="349"/>
                    </a:lnTo>
                    <a:lnTo>
                      <a:pt x="344" y="326"/>
                    </a:lnTo>
                    <a:lnTo>
                      <a:pt x="293" y="293"/>
                    </a:lnTo>
                    <a:lnTo>
                      <a:pt x="242" y="256"/>
                    </a:lnTo>
                    <a:lnTo>
                      <a:pt x="205" y="226"/>
                    </a:lnTo>
                    <a:lnTo>
                      <a:pt x="157" y="186"/>
                    </a:lnTo>
                    <a:lnTo>
                      <a:pt x="124" y="158"/>
                    </a:lnTo>
                    <a:lnTo>
                      <a:pt x="102" y="132"/>
                    </a:lnTo>
                    <a:lnTo>
                      <a:pt x="62" y="88"/>
                    </a:lnTo>
                    <a:lnTo>
                      <a:pt x="0" y="0"/>
                    </a:lnTo>
                    <a:lnTo>
                      <a:pt x="91" y="88"/>
                    </a:lnTo>
                    <a:lnTo>
                      <a:pt x="135" y="124"/>
                    </a:lnTo>
                    <a:lnTo>
                      <a:pt x="175" y="158"/>
                    </a:lnTo>
                    <a:lnTo>
                      <a:pt x="219" y="186"/>
                    </a:lnTo>
                    <a:lnTo>
                      <a:pt x="263" y="209"/>
                    </a:lnTo>
                    <a:lnTo>
                      <a:pt x="307" y="231"/>
                    </a:lnTo>
                    <a:lnTo>
                      <a:pt x="355" y="253"/>
                    </a:lnTo>
                    <a:lnTo>
                      <a:pt x="395" y="267"/>
                    </a:lnTo>
                    <a:lnTo>
                      <a:pt x="439" y="282"/>
                    </a:lnTo>
                    <a:lnTo>
                      <a:pt x="487" y="293"/>
                    </a:lnTo>
                    <a:lnTo>
                      <a:pt x="534" y="301"/>
                    </a:lnTo>
                    <a:lnTo>
                      <a:pt x="571" y="309"/>
                    </a:lnTo>
                    <a:lnTo>
                      <a:pt x="622" y="312"/>
                    </a:lnTo>
                    <a:lnTo>
                      <a:pt x="673" y="318"/>
                    </a:lnTo>
                    <a:lnTo>
                      <a:pt x="718" y="318"/>
                    </a:lnTo>
                    <a:lnTo>
                      <a:pt x="766" y="318"/>
                    </a:lnTo>
                    <a:lnTo>
                      <a:pt x="828" y="318"/>
                    </a:lnTo>
                    <a:lnTo>
                      <a:pt x="890" y="311"/>
                    </a:lnTo>
                    <a:lnTo>
                      <a:pt x="949" y="304"/>
                    </a:lnTo>
                    <a:lnTo>
                      <a:pt x="1000" y="296"/>
                    </a:lnTo>
                    <a:lnTo>
                      <a:pt x="1058" y="285"/>
                    </a:lnTo>
                    <a:lnTo>
                      <a:pt x="1106" y="274"/>
                    </a:lnTo>
                    <a:lnTo>
                      <a:pt x="1156" y="260"/>
                    </a:lnTo>
                    <a:lnTo>
                      <a:pt x="1212" y="245"/>
                    </a:lnTo>
                    <a:lnTo>
                      <a:pt x="1259" y="231"/>
                    </a:lnTo>
                    <a:lnTo>
                      <a:pt x="1318" y="209"/>
                    </a:lnTo>
                    <a:lnTo>
                      <a:pt x="1362" y="190"/>
                    </a:lnTo>
                    <a:lnTo>
                      <a:pt x="1427" y="153"/>
                    </a:lnTo>
                  </a:path>
                </a:pathLst>
              </a:custGeom>
              <a:solidFill>
                <a:srgbClr val="FF99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" name="Freeform 24"/>
              <p:cNvSpPr>
                <a:spLocks/>
              </p:cNvSpPr>
              <p:nvPr/>
            </p:nvSpPr>
            <p:spPr bwMode="gray">
              <a:xfrm rot="7200000">
                <a:off x="2214562" y="2873375"/>
                <a:ext cx="2465388" cy="769938"/>
              </a:xfrm>
              <a:custGeom>
                <a:avLst/>
                <a:gdLst>
                  <a:gd name="T0" fmla="*/ 1405 w 1717"/>
                  <a:gd name="T1" fmla="*/ 102 h 484"/>
                  <a:gd name="T2" fmla="*/ 1540 w 1717"/>
                  <a:gd name="T3" fmla="*/ 395 h 484"/>
                  <a:gd name="T4" fmla="*/ 1472 w 1717"/>
                  <a:gd name="T5" fmla="*/ 369 h 484"/>
                  <a:gd name="T6" fmla="*/ 1373 w 1717"/>
                  <a:gd name="T7" fmla="*/ 403 h 484"/>
                  <a:gd name="T8" fmla="*/ 1274 w 1717"/>
                  <a:gd name="T9" fmla="*/ 433 h 484"/>
                  <a:gd name="T10" fmla="*/ 1160 w 1717"/>
                  <a:gd name="T11" fmla="*/ 458 h 484"/>
                  <a:gd name="T12" fmla="*/ 1062 w 1717"/>
                  <a:gd name="T13" fmla="*/ 472 h 484"/>
                  <a:gd name="T14" fmla="*/ 968 w 1717"/>
                  <a:gd name="T15" fmla="*/ 479 h 484"/>
                  <a:gd name="T16" fmla="*/ 872 w 1717"/>
                  <a:gd name="T17" fmla="*/ 479 h 484"/>
                  <a:gd name="T18" fmla="*/ 766 w 1717"/>
                  <a:gd name="T19" fmla="*/ 468 h 484"/>
                  <a:gd name="T20" fmla="*/ 634 w 1717"/>
                  <a:gd name="T21" fmla="*/ 439 h 484"/>
                  <a:gd name="T22" fmla="*/ 524 w 1717"/>
                  <a:gd name="T23" fmla="*/ 407 h 484"/>
                  <a:gd name="T24" fmla="*/ 435 w 1717"/>
                  <a:gd name="T25" fmla="*/ 373 h 484"/>
                  <a:gd name="T26" fmla="*/ 344 w 1717"/>
                  <a:gd name="T27" fmla="*/ 326 h 484"/>
                  <a:gd name="T28" fmla="*/ 242 w 1717"/>
                  <a:gd name="T29" fmla="*/ 256 h 484"/>
                  <a:gd name="T30" fmla="*/ 157 w 1717"/>
                  <a:gd name="T31" fmla="*/ 186 h 484"/>
                  <a:gd name="T32" fmla="*/ 102 w 1717"/>
                  <a:gd name="T33" fmla="*/ 132 h 484"/>
                  <a:gd name="T34" fmla="*/ 0 w 1717"/>
                  <a:gd name="T35" fmla="*/ 0 h 484"/>
                  <a:gd name="T36" fmla="*/ 135 w 1717"/>
                  <a:gd name="T37" fmla="*/ 124 h 484"/>
                  <a:gd name="T38" fmla="*/ 219 w 1717"/>
                  <a:gd name="T39" fmla="*/ 186 h 484"/>
                  <a:gd name="T40" fmla="*/ 307 w 1717"/>
                  <a:gd name="T41" fmla="*/ 231 h 484"/>
                  <a:gd name="T42" fmla="*/ 395 w 1717"/>
                  <a:gd name="T43" fmla="*/ 267 h 484"/>
                  <a:gd name="T44" fmla="*/ 487 w 1717"/>
                  <a:gd name="T45" fmla="*/ 293 h 484"/>
                  <a:gd name="T46" fmla="*/ 571 w 1717"/>
                  <a:gd name="T47" fmla="*/ 309 h 484"/>
                  <a:gd name="T48" fmla="*/ 673 w 1717"/>
                  <a:gd name="T49" fmla="*/ 318 h 484"/>
                  <a:gd name="T50" fmla="*/ 766 w 1717"/>
                  <a:gd name="T51" fmla="*/ 318 h 484"/>
                  <a:gd name="T52" fmla="*/ 890 w 1717"/>
                  <a:gd name="T53" fmla="*/ 311 h 484"/>
                  <a:gd name="T54" fmla="*/ 1000 w 1717"/>
                  <a:gd name="T55" fmla="*/ 296 h 484"/>
                  <a:gd name="T56" fmla="*/ 1106 w 1717"/>
                  <a:gd name="T57" fmla="*/ 274 h 484"/>
                  <a:gd name="T58" fmla="*/ 1212 w 1717"/>
                  <a:gd name="T59" fmla="*/ 245 h 484"/>
                  <a:gd name="T60" fmla="*/ 1318 w 1717"/>
                  <a:gd name="T61" fmla="*/ 209 h 484"/>
                  <a:gd name="T62" fmla="*/ 1427 w 1717"/>
                  <a:gd name="T63" fmla="*/ 153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17" h="484">
                    <a:moveTo>
                      <a:pt x="1427" y="153"/>
                    </a:moveTo>
                    <a:lnTo>
                      <a:pt x="1405" y="102"/>
                    </a:lnTo>
                    <a:lnTo>
                      <a:pt x="1716" y="132"/>
                    </a:lnTo>
                    <a:lnTo>
                      <a:pt x="1540" y="395"/>
                    </a:lnTo>
                    <a:lnTo>
                      <a:pt x="1519" y="344"/>
                    </a:lnTo>
                    <a:lnTo>
                      <a:pt x="1472" y="369"/>
                    </a:lnTo>
                    <a:lnTo>
                      <a:pt x="1413" y="391"/>
                    </a:lnTo>
                    <a:lnTo>
                      <a:pt x="1373" y="403"/>
                    </a:lnTo>
                    <a:lnTo>
                      <a:pt x="1328" y="418"/>
                    </a:lnTo>
                    <a:lnTo>
                      <a:pt x="1274" y="433"/>
                    </a:lnTo>
                    <a:lnTo>
                      <a:pt x="1219" y="447"/>
                    </a:lnTo>
                    <a:lnTo>
                      <a:pt x="1160" y="458"/>
                    </a:lnTo>
                    <a:lnTo>
                      <a:pt x="1117" y="464"/>
                    </a:lnTo>
                    <a:lnTo>
                      <a:pt x="1062" y="472"/>
                    </a:lnTo>
                    <a:lnTo>
                      <a:pt x="1007" y="479"/>
                    </a:lnTo>
                    <a:lnTo>
                      <a:pt x="968" y="479"/>
                    </a:lnTo>
                    <a:lnTo>
                      <a:pt x="916" y="483"/>
                    </a:lnTo>
                    <a:lnTo>
                      <a:pt x="872" y="479"/>
                    </a:lnTo>
                    <a:lnTo>
                      <a:pt x="817" y="475"/>
                    </a:lnTo>
                    <a:lnTo>
                      <a:pt x="766" y="468"/>
                    </a:lnTo>
                    <a:lnTo>
                      <a:pt x="701" y="453"/>
                    </a:lnTo>
                    <a:lnTo>
                      <a:pt x="634" y="439"/>
                    </a:lnTo>
                    <a:lnTo>
                      <a:pt x="576" y="424"/>
                    </a:lnTo>
                    <a:lnTo>
                      <a:pt x="524" y="407"/>
                    </a:lnTo>
                    <a:lnTo>
                      <a:pt x="476" y="391"/>
                    </a:lnTo>
                    <a:lnTo>
                      <a:pt x="435" y="373"/>
                    </a:lnTo>
                    <a:lnTo>
                      <a:pt x="384" y="349"/>
                    </a:lnTo>
                    <a:lnTo>
                      <a:pt x="344" y="326"/>
                    </a:lnTo>
                    <a:lnTo>
                      <a:pt x="293" y="293"/>
                    </a:lnTo>
                    <a:lnTo>
                      <a:pt x="242" y="256"/>
                    </a:lnTo>
                    <a:lnTo>
                      <a:pt x="205" y="226"/>
                    </a:lnTo>
                    <a:lnTo>
                      <a:pt x="157" y="186"/>
                    </a:lnTo>
                    <a:lnTo>
                      <a:pt x="124" y="158"/>
                    </a:lnTo>
                    <a:lnTo>
                      <a:pt x="102" y="132"/>
                    </a:lnTo>
                    <a:lnTo>
                      <a:pt x="62" y="88"/>
                    </a:lnTo>
                    <a:lnTo>
                      <a:pt x="0" y="0"/>
                    </a:lnTo>
                    <a:lnTo>
                      <a:pt x="91" y="88"/>
                    </a:lnTo>
                    <a:lnTo>
                      <a:pt x="135" y="124"/>
                    </a:lnTo>
                    <a:lnTo>
                      <a:pt x="175" y="158"/>
                    </a:lnTo>
                    <a:lnTo>
                      <a:pt x="219" y="186"/>
                    </a:lnTo>
                    <a:lnTo>
                      <a:pt x="263" y="209"/>
                    </a:lnTo>
                    <a:lnTo>
                      <a:pt x="307" y="231"/>
                    </a:lnTo>
                    <a:lnTo>
                      <a:pt x="355" y="253"/>
                    </a:lnTo>
                    <a:lnTo>
                      <a:pt x="395" y="267"/>
                    </a:lnTo>
                    <a:lnTo>
                      <a:pt x="439" y="282"/>
                    </a:lnTo>
                    <a:lnTo>
                      <a:pt x="487" y="293"/>
                    </a:lnTo>
                    <a:lnTo>
                      <a:pt x="534" y="301"/>
                    </a:lnTo>
                    <a:lnTo>
                      <a:pt x="571" y="309"/>
                    </a:lnTo>
                    <a:lnTo>
                      <a:pt x="622" y="312"/>
                    </a:lnTo>
                    <a:lnTo>
                      <a:pt x="673" y="318"/>
                    </a:lnTo>
                    <a:lnTo>
                      <a:pt x="718" y="318"/>
                    </a:lnTo>
                    <a:lnTo>
                      <a:pt x="766" y="318"/>
                    </a:lnTo>
                    <a:lnTo>
                      <a:pt x="828" y="318"/>
                    </a:lnTo>
                    <a:lnTo>
                      <a:pt x="890" y="311"/>
                    </a:lnTo>
                    <a:lnTo>
                      <a:pt x="949" y="304"/>
                    </a:lnTo>
                    <a:lnTo>
                      <a:pt x="1000" y="296"/>
                    </a:lnTo>
                    <a:lnTo>
                      <a:pt x="1058" y="285"/>
                    </a:lnTo>
                    <a:lnTo>
                      <a:pt x="1106" y="274"/>
                    </a:lnTo>
                    <a:lnTo>
                      <a:pt x="1156" y="260"/>
                    </a:lnTo>
                    <a:lnTo>
                      <a:pt x="1212" y="245"/>
                    </a:lnTo>
                    <a:lnTo>
                      <a:pt x="1259" y="231"/>
                    </a:lnTo>
                    <a:lnTo>
                      <a:pt x="1318" y="209"/>
                    </a:lnTo>
                    <a:lnTo>
                      <a:pt x="1362" y="190"/>
                    </a:lnTo>
                    <a:lnTo>
                      <a:pt x="1427" y="153"/>
                    </a:lnTo>
                  </a:path>
                </a:pathLst>
              </a:custGeom>
              <a:solidFill>
                <a:srgbClr val="99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" name="Freeform 25"/>
              <p:cNvSpPr>
                <a:spLocks/>
              </p:cNvSpPr>
              <p:nvPr/>
            </p:nvSpPr>
            <p:spPr bwMode="gray">
              <a:xfrm rot="10800000">
                <a:off x="2838450" y="2000250"/>
                <a:ext cx="2466975" cy="769938"/>
              </a:xfrm>
              <a:custGeom>
                <a:avLst/>
                <a:gdLst>
                  <a:gd name="T0" fmla="*/ 1405 w 1717"/>
                  <a:gd name="T1" fmla="*/ 102 h 484"/>
                  <a:gd name="T2" fmla="*/ 1540 w 1717"/>
                  <a:gd name="T3" fmla="*/ 395 h 484"/>
                  <a:gd name="T4" fmla="*/ 1472 w 1717"/>
                  <a:gd name="T5" fmla="*/ 369 h 484"/>
                  <a:gd name="T6" fmla="*/ 1373 w 1717"/>
                  <a:gd name="T7" fmla="*/ 403 h 484"/>
                  <a:gd name="T8" fmla="*/ 1274 w 1717"/>
                  <a:gd name="T9" fmla="*/ 433 h 484"/>
                  <a:gd name="T10" fmla="*/ 1160 w 1717"/>
                  <a:gd name="T11" fmla="*/ 458 h 484"/>
                  <a:gd name="T12" fmla="*/ 1062 w 1717"/>
                  <a:gd name="T13" fmla="*/ 472 h 484"/>
                  <a:gd name="T14" fmla="*/ 968 w 1717"/>
                  <a:gd name="T15" fmla="*/ 479 h 484"/>
                  <a:gd name="T16" fmla="*/ 872 w 1717"/>
                  <a:gd name="T17" fmla="*/ 479 h 484"/>
                  <a:gd name="T18" fmla="*/ 766 w 1717"/>
                  <a:gd name="T19" fmla="*/ 468 h 484"/>
                  <a:gd name="T20" fmla="*/ 634 w 1717"/>
                  <a:gd name="T21" fmla="*/ 439 h 484"/>
                  <a:gd name="T22" fmla="*/ 524 w 1717"/>
                  <a:gd name="T23" fmla="*/ 407 h 484"/>
                  <a:gd name="T24" fmla="*/ 435 w 1717"/>
                  <a:gd name="T25" fmla="*/ 373 h 484"/>
                  <a:gd name="T26" fmla="*/ 344 w 1717"/>
                  <a:gd name="T27" fmla="*/ 326 h 484"/>
                  <a:gd name="T28" fmla="*/ 242 w 1717"/>
                  <a:gd name="T29" fmla="*/ 256 h 484"/>
                  <a:gd name="T30" fmla="*/ 157 w 1717"/>
                  <a:gd name="T31" fmla="*/ 186 h 484"/>
                  <a:gd name="T32" fmla="*/ 102 w 1717"/>
                  <a:gd name="T33" fmla="*/ 132 h 484"/>
                  <a:gd name="T34" fmla="*/ 0 w 1717"/>
                  <a:gd name="T35" fmla="*/ 0 h 484"/>
                  <a:gd name="T36" fmla="*/ 135 w 1717"/>
                  <a:gd name="T37" fmla="*/ 124 h 484"/>
                  <a:gd name="T38" fmla="*/ 219 w 1717"/>
                  <a:gd name="T39" fmla="*/ 186 h 484"/>
                  <a:gd name="T40" fmla="*/ 307 w 1717"/>
                  <a:gd name="T41" fmla="*/ 231 h 484"/>
                  <a:gd name="T42" fmla="*/ 395 w 1717"/>
                  <a:gd name="T43" fmla="*/ 267 h 484"/>
                  <a:gd name="T44" fmla="*/ 487 w 1717"/>
                  <a:gd name="T45" fmla="*/ 293 h 484"/>
                  <a:gd name="T46" fmla="*/ 571 w 1717"/>
                  <a:gd name="T47" fmla="*/ 309 h 484"/>
                  <a:gd name="T48" fmla="*/ 673 w 1717"/>
                  <a:gd name="T49" fmla="*/ 318 h 484"/>
                  <a:gd name="T50" fmla="*/ 766 w 1717"/>
                  <a:gd name="T51" fmla="*/ 318 h 484"/>
                  <a:gd name="T52" fmla="*/ 890 w 1717"/>
                  <a:gd name="T53" fmla="*/ 311 h 484"/>
                  <a:gd name="T54" fmla="*/ 1000 w 1717"/>
                  <a:gd name="T55" fmla="*/ 296 h 484"/>
                  <a:gd name="T56" fmla="*/ 1106 w 1717"/>
                  <a:gd name="T57" fmla="*/ 274 h 484"/>
                  <a:gd name="T58" fmla="*/ 1212 w 1717"/>
                  <a:gd name="T59" fmla="*/ 245 h 484"/>
                  <a:gd name="T60" fmla="*/ 1318 w 1717"/>
                  <a:gd name="T61" fmla="*/ 209 h 484"/>
                  <a:gd name="T62" fmla="*/ 1427 w 1717"/>
                  <a:gd name="T63" fmla="*/ 153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17" h="484">
                    <a:moveTo>
                      <a:pt x="1427" y="153"/>
                    </a:moveTo>
                    <a:lnTo>
                      <a:pt x="1405" y="102"/>
                    </a:lnTo>
                    <a:lnTo>
                      <a:pt x="1716" y="132"/>
                    </a:lnTo>
                    <a:lnTo>
                      <a:pt x="1540" y="395"/>
                    </a:lnTo>
                    <a:lnTo>
                      <a:pt x="1519" y="344"/>
                    </a:lnTo>
                    <a:lnTo>
                      <a:pt x="1472" y="369"/>
                    </a:lnTo>
                    <a:lnTo>
                      <a:pt x="1413" y="391"/>
                    </a:lnTo>
                    <a:lnTo>
                      <a:pt x="1373" y="403"/>
                    </a:lnTo>
                    <a:lnTo>
                      <a:pt x="1328" y="418"/>
                    </a:lnTo>
                    <a:lnTo>
                      <a:pt x="1274" y="433"/>
                    </a:lnTo>
                    <a:lnTo>
                      <a:pt x="1219" y="447"/>
                    </a:lnTo>
                    <a:lnTo>
                      <a:pt x="1160" y="458"/>
                    </a:lnTo>
                    <a:lnTo>
                      <a:pt x="1117" y="464"/>
                    </a:lnTo>
                    <a:lnTo>
                      <a:pt x="1062" y="472"/>
                    </a:lnTo>
                    <a:lnTo>
                      <a:pt x="1007" y="479"/>
                    </a:lnTo>
                    <a:lnTo>
                      <a:pt x="968" y="479"/>
                    </a:lnTo>
                    <a:lnTo>
                      <a:pt x="916" y="483"/>
                    </a:lnTo>
                    <a:lnTo>
                      <a:pt x="872" y="479"/>
                    </a:lnTo>
                    <a:lnTo>
                      <a:pt x="817" y="475"/>
                    </a:lnTo>
                    <a:lnTo>
                      <a:pt x="766" y="468"/>
                    </a:lnTo>
                    <a:lnTo>
                      <a:pt x="701" y="453"/>
                    </a:lnTo>
                    <a:lnTo>
                      <a:pt x="634" y="439"/>
                    </a:lnTo>
                    <a:lnTo>
                      <a:pt x="576" y="424"/>
                    </a:lnTo>
                    <a:lnTo>
                      <a:pt x="524" y="407"/>
                    </a:lnTo>
                    <a:lnTo>
                      <a:pt x="476" y="391"/>
                    </a:lnTo>
                    <a:lnTo>
                      <a:pt x="435" y="373"/>
                    </a:lnTo>
                    <a:lnTo>
                      <a:pt x="384" y="349"/>
                    </a:lnTo>
                    <a:lnTo>
                      <a:pt x="344" y="326"/>
                    </a:lnTo>
                    <a:lnTo>
                      <a:pt x="293" y="293"/>
                    </a:lnTo>
                    <a:lnTo>
                      <a:pt x="242" y="256"/>
                    </a:lnTo>
                    <a:lnTo>
                      <a:pt x="205" y="226"/>
                    </a:lnTo>
                    <a:lnTo>
                      <a:pt x="157" y="186"/>
                    </a:lnTo>
                    <a:lnTo>
                      <a:pt x="124" y="158"/>
                    </a:lnTo>
                    <a:lnTo>
                      <a:pt x="102" y="132"/>
                    </a:lnTo>
                    <a:lnTo>
                      <a:pt x="62" y="88"/>
                    </a:lnTo>
                    <a:lnTo>
                      <a:pt x="0" y="0"/>
                    </a:lnTo>
                    <a:lnTo>
                      <a:pt x="91" y="88"/>
                    </a:lnTo>
                    <a:lnTo>
                      <a:pt x="135" y="124"/>
                    </a:lnTo>
                    <a:lnTo>
                      <a:pt x="175" y="158"/>
                    </a:lnTo>
                    <a:lnTo>
                      <a:pt x="219" y="186"/>
                    </a:lnTo>
                    <a:lnTo>
                      <a:pt x="263" y="209"/>
                    </a:lnTo>
                    <a:lnTo>
                      <a:pt x="307" y="231"/>
                    </a:lnTo>
                    <a:lnTo>
                      <a:pt x="355" y="253"/>
                    </a:lnTo>
                    <a:lnTo>
                      <a:pt x="395" y="267"/>
                    </a:lnTo>
                    <a:lnTo>
                      <a:pt x="439" y="282"/>
                    </a:lnTo>
                    <a:lnTo>
                      <a:pt x="487" y="293"/>
                    </a:lnTo>
                    <a:lnTo>
                      <a:pt x="534" y="301"/>
                    </a:lnTo>
                    <a:lnTo>
                      <a:pt x="571" y="309"/>
                    </a:lnTo>
                    <a:lnTo>
                      <a:pt x="622" y="312"/>
                    </a:lnTo>
                    <a:lnTo>
                      <a:pt x="673" y="318"/>
                    </a:lnTo>
                    <a:lnTo>
                      <a:pt x="718" y="318"/>
                    </a:lnTo>
                    <a:lnTo>
                      <a:pt x="766" y="318"/>
                    </a:lnTo>
                    <a:lnTo>
                      <a:pt x="828" y="318"/>
                    </a:lnTo>
                    <a:lnTo>
                      <a:pt x="890" y="311"/>
                    </a:lnTo>
                    <a:lnTo>
                      <a:pt x="949" y="304"/>
                    </a:lnTo>
                    <a:lnTo>
                      <a:pt x="1000" y="296"/>
                    </a:lnTo>
                    <a:lnTo>
                      <a:pt x="1058" y="285"/>
                    </a:lnTo>
                    <a:lnTo>
                      <a:pt x="1106" y="274"/>
                    </a:lnTo>
                    <a:lnTo>
                      <a:pt x="1156" y="260"/>
                    </a:lnTo>
                    <a:lnTo>
                      <a:pt x="1212" y="245"/>
                    </a:lnTo>
                    <a:lnTo>
                      <a:pt x="1259" y="231"/>
                    </a:lnTo>
                    <a:lnTo>
                      <a:pt x="1318" y="209"/>
                    </a:lnTo>
                    <a:lnTo>
                      <a:pt x="1362" y="190"/>
                    </a:lnTo>
                    <a:lnTo>
                      <a:pt x="1427" y="153"/>
                    </a:lnTo>
                  </a:path>
                </a:pathLst>
              </a:custGeom>
              <a:solidFill>
                <a:srgbClr val="33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Freeform 26"/>
              <p:cNvSpPr>
                <a:spLocks/>
              </p:cNvSpPr>
              <p:nvPr/>
            </p:nvSpPr>
            <p:spPr bwMode="gray">
              <a:xfrm rot="14400000">
                <a:off x="4089400" y="2295525"/>
                <a:ext cx="2465388" cy="769938"/>
              </a:xfrm>
              <a:custGeom>
                <a:avLst/>
                <a:gdLst>
                  <a:gd name="T0" fmla="*/ 1405 w 1717"/>
                  <a:gd name="T1" fmla="*/ 102 h 484"/>
                  <a:gd name="T2" fmla="*/ 1540 w 1717"/>
                  <a:gd name="T3" fmla="*/ 395 h 484"/>
                  <a:gd name="T4" fmla="*/ 1472 w 1717"/>
                  <a:gd name="T5" fmla="*/ 369 h 484"/>
                  <a:gd name="T6" fmla="*/ 1373 w 1717"/>
                  <a:gd name="T7" fmla="*/ 403 h 484"/>
                  <a:gd name="T8" fmla="*/ 1274 w 1717"/>
                  <a:gd name="T9" fmla="*/ 433 h 484"/>
                  <a:gd name="T10" fmla="*/ 1160 w 1717"/>
                  <a:gd name="T11" fmla="*/ 458 h 484"/>
                  <a:gd name="T12" fmla="*/ 1062 w 1717"/>
                  <a:gd name="T13" fmla="*/ 472 h 484"/>
                  <a:gd name="T14" fmla="*/ 968 w 1717"/>
                  <a:gd name="T15" fmla="*/ 479 h 484"/>
                  <a:gd name="T16" fmla="*/ 872 w 1717"/>
                  <a:gd name="T17" fmla="*/ 479 h 484"/>
                  <a:gd name="T18" fmla="*/ 766 w 1717"/>
                  <a:gd name="T19" fmla="*/ 468 h 484"/>
                  <a:gd name="T20" fmla="*/ 634 w 1717"/>
                  <a:gd name="T21" fmla="*/ 439 h 484"/>
                  <a:gd name="T22" fmla="*/ 524 w 1717"/>
                  <a:gd name="T23" fmla="*/ 407 h 484"/>
                  <a:gd name="T24" fmla="*/ 435 w 1717"/>
                  <a:gd name="T25" fmla="*/ 373 h 484"/>
                  <a:gd name="T26" fmla="*/ 344 w 1717"/>
                  <a:gd name="T27" fmla="*/ 326 h 484"/>
                  <a:gd name="T28" fmla="*/ 242 w 1717"/>
                  <a:gd name="T29" fmla="*/ 256 h 484"/>
                  <a:gd name="T30" fmla="*/ 157 w 1717"/>
                  <a:gd name="T31" fmla="*/ 186 h 484"/>
                  <a:gd name="T32" fmla="*/ 102 w 1717"/>
                  <a:gd name="T33" fmla="*/ 132 h 484"/>
                  <a:gd name="T34" fmla="*/ 0 w 1717"/>
                  <a:gd name="T35" fmla="*/ 0 h 484"/>
                  <a:gd name="T36" fmla="*/ 135 w 1717"/>
                  <a:gd name="T37" fmla="*/ 124 h 484"/>
                  <a:gd name="T38" fmla="*/ 219 w 1717"/>
                  <a:gd name="T39" fmla="*/ 186 h 484"/>
                  <a:gd name="T40" fmla="*/ 307 w 1717"/>
                  <a:gd name="T41" fmla="*/ 231 h 484"/>
                  <a:gd name="T42" fmla="*/ 395 w 1717"/>
                  <a:gd name="T43" fmla="*/ 267 h 484"/>
                  <a:gd name="T44" fmla="*/ 487 w 1717"/>
                  <a:gd name="T45" fmla="*/ 293 h 484"/>
                  <a:gd name="T46" fmla="*/ 571 w 1717"/>
                  <a:gd name="T47" fmla="*/ 309 h 484"/>
                  <a:gd name="T48" fmla="*/ 673 w 1717"/>
                  <a:gd name="T49" fmla="*/ 318 h 484"/>
                  <a:gd name="T50" fmla="*/ 766 w 1717"/>
                  <a:gd name="T51" fmla="*/ 318 h 484"/>
                  <a:gd name="T52" fmla="*/ 890 w 1717"/>
                  <a:gd name="T53" fmla="*/ 311 h 484"/>
                  <a:gd name="T54" fmla="*/ 1000 w 1717"/>
                  <a:gd name="T55" fmla="*/ 296 h 484"/>
                  <a:gd name="T56" fmla="*/ 1106 w 1717"/>
                  <a:gd name="T57" fmla="*/ 274 h 484"/>
                  <a:gd name="T58" fmla="*/ 1212 w 1717"/>
                  <a:gd name="T59" fmla="*/ 245 h 484"/>
                  <a:gd name="T60" fmla="*/ 1318 w 1717"/>
                  <a:gd name="T61" fmla="*/ 209 h 484"/>
                  <a:gd name="T62" fmla="*/ 1427 w 1717"/>
                  <a:gd name="T63" fmla="*/ 153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17" h="484">
                    <a:moveTo>
                      <a:pt x="1427" y="153"/>
                    </a:moveTo>
                    <a:lnTo>
                      <a:pt x="1405" y="102"/>
                    </a:lnTo>
                    <a:lnTo>
                      <a:pt x="1716" y="132"/>
                    </a:lnTo>
                    <a:lnTo>
                      <a:pt x="1540" y="395"/>
                    </a:lnTo>
                    <a:lnTo>
                      <a:pt x="1519" y="344"/>
                    </a:lnTo>
                    <a:lnTo>
                      <a:pt x="1472" y="369"/>
                    </a:lnTo>
                    <a:lnTo>
                      <a:pt x="1413" y="391"/>
                    </a:lnTo>
                    <a:lnTo>
                      <a:pt x="1373" y="403"/>
                    </a:lnTo>
                    <a:lnTo>
                      <a:pt x="1328" y="418"/>
                    </a:lnTo>
                    <a:lnTo>
                      <a:pt x="1274" y="433"/>
                    </a:lnTo>
                    <a:lnTo>
                      <a:pt x="1219" y="447"/>
                    </a:lnTo>
                    <a:lnTo>
                      <a:pt x="1160" y="458"/>
                    </a:lnTo>
                    <a:lnTo>
                      <a:pt x="1117" y="464"/>
                    </a:lnTo>
                    <a:lnTo>
                      <a:pt x="1062" y="472"/>
                    </a:lnTo>
                    <a:lnTo>
                      <a:pt x="1007" y="479"/>
                    </a:lnTo>
                    <a:lnTo>
                      <a:pt x="968" y="479"/>
                    </a:lnTo>
                    <a:lnTo>
                      <a:pt x="916" y="483"/>
                    </a:lnTo>
                    <a:lnTo>
                      <a:pt x="872" y="479"/>
                    </a:lnTo>
                    <a:lnTo>
                      <a:pt x="817" y="475"/>
                    </a:lnTo>
                    <a:lnTo>
                      <a:pt x="766" y="468"/>
                    </a:lnTo>
                    <a:lnTo>
                      <a:pt x="701" y="453"/>
                    </a:lnTo>
                    <a:lnTo>
                      <a:pt x="634" y="439"/>
                    </a:lnTo>
                    <a:lnTo>
                      <a:pt x="576" y="424"/>
                    </a:lnTo>
                    <a:lnTo>
                      <a:pt x="524" y="407"/>
                    </a:lnTo>
                    <a:lnTo>
                      <a:pt x="476" y="391"/>
                    </a:lnTo>
                    <a:lnTo>
                      <a:pt x="435" y="373"/>
                    </a:lnTo>
                    <a:lnTo>
                      <a:pt x="384" y="349"/>
                    </a:lnTo>
                    <a:lnTo>
                      <a:pt x="344" y="326"/>
                    </a:lnTo>
                    <a:lnTo>
                      <a:pt x="293" y="293"/>
                    </a:lnTo>
                    <a:lnTo>
                      <a:pt x="242" y="256"/>
                    </a:lnTo>
                    <a:lnTo>
                      <a:pt x="205" y="226"/>
                    </a:lnTo>
                    <a:lnTo>
                      <a:pt x="157" y="186"/>
                    </a:lnTo>
                    <a:lnTo>
                      <a:pt x="124" y="158"/>
                    </a:lnTo>
                    <a:lnTo>
                      <a:pt x="102" y="132"/>
                    </a:lnTo>
                    <a:lnTo>
                      <a:pt x="62" y="88"/>
                    </a:lnTo>
                    <a:lnTo>
                      <a:pt x="0" y="0"/>
                    </a:lnTo>
                    <a:lnTo>
                      <a:pt x="91" y="88"/>
                    </a:lnTo>
                    <a:lnTo>
                      <a:pt x="135" y="124"/>
                    </a:lnTo>
                    <a:lnTo>
                      <a:pt x="175" y="158"/>
                    </a:lnTo>
                    <a:lnTo>
                      <a:pt x="219" y="186"/>
                    </a:lnTo>
                    <a:lnTo>
                      <a:pt x="263" y="209"/>
                    </a:lnTo>
                    <a:lnTo>
                      <a:pt x="307" y="231"/>
                    </a:lnTo>
                    <a:lnTo>
                      <a:pt x="355" y="253"/>
                    </a:lnTo>
                    <a:lnTo>
                      <a:pt x="395" y="267"/>
                    </a:lnTo>
                    <a:lnTo>
                      <a:pt x="439" y="282"/>
                    </a:lnTo>
                    <a:lnTo>
                      <a:pt x="487" y="293"/>
                    </a:lnTo>
                    <a:lnTo>
                      <a:pt x="534" y="301"/>
                    </a:lnTo>
                    <a:lnTo>
                      <a:pt x="571" y="309"/>
                    </a:lnTo>
                    <a:lnTo>
                      <a:pt x="622" y="312"/>
                    </a:lnTo>
                    <a:lnTo>
                      <a:pt x="673" y="318"/>
                    </a:lnTo>
                    <a:lnTo>
                      <a:pt x="718" y="318"/>
                    </a:lnTo>
                    <a:lnTo>
                      <a:pt x="766" y="318"/>
                    </a:lnTo>
                    <a:lnTo>
                      <a:pt x="828" y="318"/>
                    </a:lnTo>
                    <a:lnTo>
                      <a:pt x="890" y="311"/>
                    </a:lnTo>
                    <a:lnTo>
                      <a:pt x="949" y="304"/>
                    </a:lnTo>
                    <a:lnTo>
                      <a:pt x="1000" y="296"/>
                    </a:lnTo>
                    <a:lnTo>
                      <a:pt x="1058" y="285"/>
                    </a:lnTo>
                    <a:lnTo>
                      <a:pt x="1106" y="274"/>
                    </a:lnTo>
                    <a:lnTo>
                      <a:pt x="1156" y="260"/>
                    </a:lnTo>
                    <a:lnTo>
                      <a:pt x="1212" y="245"/>
                    </a:lnTo>
                    <a:lnTo>
                      <a:pt x="1259" y="231"/>
                    </a:lnTo>
                    <a:lnTo>
                      <a:pt x="1318" y="209"/>
                    </a:lnTo>
                    <a:lnTo>
                      <a:pt x="1362" y="190"/>
                    </a:lnTo>
                    <a:lnTo>
                      <a:pt x="1427" y="153"/>
                    </a:lnTo>
                  </a:path>
                </a:pathLst>
              </a:custGeom>
              <a:solidFill>
                <a:srgbClr val="66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Freeform 27"/>
              <p:cNvSpPr>
                <a:spLocks/>
              </p:cNvSpPr>
              <p:nvPr/>
            </p:nvSpPr>
            <p:spPr bwMode="gray">
              <a:xfrm rot="19478036">
                <a:off x="4348162" y="3893913"/>
                <a:ext cx="2466975" cy="771525"/>
              </a:xfrm>
              <a:custGeom>
                <a:avLst/>
                <a:gdLst>
                  <a:gd name="T0" fmla="*/ 1405 w 1717"/>
                  <a:gd name="T1" fmla="*/ 102 h 484"/>
                  <a:gd name="T2" fmla="*/ 1540 w 1717"/>
                  <a:gd name="T3" fmla="*/ 395 h 484"/>
                  <a:gd name="T4" fmla="*/ 1472 w 1717"/>
                  <a:gd name="T5" fmla="*/ 369 h 484"/>
                  <a:gd name="T6" fmla="*/ 1373 w 1717"/>
                  <a:gd name="T7" fmla="*/ 403 h 484"/>
                  <a:gd name="T8" fmla="*/ 1274 w 1717"/>
                  <a:gd name="T9" fmla="*/ 433 h 484"/>
                  <a:gd name="T10" fmla="*/ 1160 w 1717"/>
                  <a:gd name="T11" fmla="*/ 458 h 484"/>
                  <a:gd name="T12" fmla="*/ 1062 w 1717"/>
                  <a:gd name="T13" fmla="*/ 472 h 484"/>
                  <a:gd name="T14" fmla="*/ 968 w 1717"/>
                  <a:gd name="T15" fmla="*/ 479 h 484"/>
                  <a:gd name="T16" fmla="*/ 872 w 1717"/>
                  <a:gd name="T17" fmla="*/ 479 h 484"/>
                  <a:gd name="T18" fmla="*/ 766 w 1717"/>
                  <a:gd name="T19" fmla="*/ 468 h 484"/>
                  <a:gd name="T20" fmla="*/ 634 w 1717"/>
                  <a:gd name="T21" fmla="*/ 439 h 484"/>
                  <a:gd name="T22" fmla="*/ 524 w 1717"/>
                  <a:gd name="T23" fmla="*/ 407 h 484"/>
                  <a:gd name="T24" fmla="*/ 435 w 1717"/>
                  <a:gd name="T25" fmla="*/ 373 h 484"/>
                  <a:gd name="T26" fmla="*/ 344 w 1717"/>
                  <a:gd name="T27" fmla="*/ 326 h 484"/>
                  <a:gd name="T28" fmla="*/ 242 w 1717"/>
                  <a:gd name="T29" fmla="*/ 256 h 484"/>
                  <a:gd name="T30" fmla="*/ 157 w 1717"/>
                  <a:gd name="T31" fmla="*/ 186 h 484"/>
                  <a:gd name="T32" fmla="*/ 102 w 1717"/>
                  <a:gd name="T33" fmla="*/ 132 h 484"/>
                  <a:gd name="T34" fmla="*/ 0 w 1717"/>
                  <a:gd name="T35" fmla="*/ 0 h 484"/>
                  <a:gd name="T36" fmla="*/ 135 w 1717"/>
                  <a:gd name="T37" fmla="*/ 124 h 484"/>
                  <a:gd name="T38" fmla="*/ 219 w 1717"/>
                  <a:gd name="T39" fmla="*/ 186 h 484"/>
                  <a:gd name="T40" fmla="*/ 307 w 1717"/>
                  <a:gd name="T41" fmla="*/ 231 h 484"/>
                  <a:gd name="T42" fmla="*/ 395 w 1717"/>
                  <a:gd name="T43" fmla="*/ 267 h 484"/>
                  <a:gd name="T44" fmla="*/ 487 w 1717"/>
                  <a:gd name="T45" fmla="*/ 293 h 484"/>
                  <a:gd name="T46" fmla="*/ 571 w 1717"/>
                  <a:gd name="T47" fmla="*/ 309 h 484"/>
                  <a:gd name="T48" fmla="*/ 673 w 1717"/>
                  <a:gd name="T49" fmla="*/ 318 h 484"/>
                  <a:gd name="T50" fmla="*/ 766 w 1717"/>
                  <a:gd name="T51" fmla="*/ 318 h 484"/>
                  <a:gd name="T52" fmla="*/ 890 w 1717"/>
                  <a:gd name="T53" fmla="*/ 311 h 484"/>
                  <a:gd name="T54" fmla="*/ 1000 w 1717"/>
                  <a:gd name="T55" fmla="*/ 296 h 484"/>
                  <a:gd name="T56" fmla="*/ 1106 w 1717"/>
                  <a:gd name="T57" fmla="*/ 274 h 484"/>
                  <a:gd name="T58" fmla="*/ 1212 w 1717"/>
                  <a:gd name="T59" fmla="*/ 245 h 484"/>
                  <a:gd name="T60" fmla="*/ 1318 w 1717"/>
                  <a:gd name="T61" fmla="*/ 209 h 484"/>
                  <a:gd name="T62" fmla="*/ 1427 w 1717"/>
                  <a:gd name="T63" fmla="*/ 153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17" h="484">
                    <a:moveTo>
                      <a:pt x="1427" y="153"/>
                    </a:moveTo>
                    <a:lnTo>
                      <a:pt x="1405" y="102"/>
                    </a:lnTo>
                    <a:lnTo>
                      <a:pt x="1716" y="132"/>
                    </a:lnTo>
                    <a:lnTo>
                      <a:pt x="1540" y="395"/>
                    </a:lnTo>
                    <a:lnTo>
                      <a:pt x="1519" y="344"/>
                    </a:lnTo>
                    <a:lnTo>
                      <a:pt x="1472" y="369"/>
                    </a:lnTo>
                    <a:lnTo>
                      <a:pt x="1413" y="391"/>
                    </a:lnTo>
                    <a:lnTo>
                      <a:pt x="1373" y="403"/>
                    </a:lnTo>
                    <a:lnTo>
                      <a:pt x="1328" y="418"/>
                    </a:lnTo>
                    <a:lnTo>
                      <a:pt x="1274" y="433"/>
                    </a:lnTo>
                    <a:lnTo>
                      <a:pt x="1219" y="447"/>
                    </a:lnTo>
                    <a:lnTo>
                      <a:pt x="1160" y="458"/>
                    </a:lnTo>
                    <a:lnTo>
                      <a:pt x="1117" y="464"/>
                    </a:lnTo>
                    <a:lnTo>
                      <a:pt x="1062" y="472"/>
                    </a:lnTo>
                    <a:lnTo>
                      <a:pt x="1007" y="479"/>
                    </a:lnTo>
                    <a:lnTo>
                      <a:pt x="968" y="479"/>
                    </a:lnTo>
                    <a:lnTo>
                      <a:pt x="916" y="483"/>
                    </a:lnTo>
                    <a:lnTo>
                      <a:pt x="872" y="479"/>
                    </a:lnTo>
                    <a:lnTo>
                      <a:pt x="817" y="475"/>
                    </a:lnTo>
                    <a:lnTo>
                      <a:pt x="766" y="468"/>
                    </a:lnTo>
                    <a:lnTo>
                      <a:pt x="701" y="453"/>
                    </a:lnTo>
                    <a:lnTo>
                      <a:pt x="634" y="439"/>
                    </a:lnTo>
                    <a:lnTo>
                      <a:pt x="576" y="424"/>
                    </a:lnTo>
                    <a:lnTo>
                      <a:pt x="524" y="407"/>
                    </a:lnTo>
                    <a:lnTo>
                      <a:pt x="476" y="391"/>
                    </a:lnTo>
                    <a:lnTo>
                      <a:pt x="435" y="373"/>
                    </a:lnTo>
                    <a:lnTo>
                      <a:pt x="384" y="349"/>
                    </a:lnTo>
                    <a:lnTo>
                      <a:pt x="344" y="326"/>
                    </a:lnTo>
                    <a:lnTo>
                      <a:pt x="293" y="293"/>
                    </a:lnTo>
                    <a:lnTo>
                      <a:pt x="242" y="256"/>
                    </a:lnTo>
                    <a:lnTo>
                      <a:pt x="205" y="226"/>
                    </a:lnTo>
                    <a:lnTo>
                      <a:pt x="157" y="186"/>
                    </a:lnTo>
                    <a:lnTo>
                      <a:pt x="124" y="158"/>
                    </a:lnTo>
                    <a:lnTo>
                      <a:pt x="102" y="132"/>
                    </a:lnTo>
                    <a:lnTo>
                      <a:pt x="62" y="88"/>
                    </a:lnTo>
                    <a:lnTo>
                      <a:pt x="0" y="0"/>
                    </a:lnTo>
                    <a:lnTo>
                      <a:pt x="91" y="88"/>
                    </a:lnTo>
                    <a:lnTo>
                      <a:pt x="135" y="124"/>
                    </a:lnTo>
                    <a:lnTo>
                      <a:pt x="175" y="158"/>
                    </a:lnTo>
                    <a:lnTo>
                      <a:pt x="219" y="186"/>
                    </a:lnTo>
                    <a:lnTo>
                      <a:pt x="263" y="209"/>
                    </a:lnTo>
                    <a:lnTo>
                      <a:pt x="307" y="231"/>
                    </a:lnTo>
                    <a:lnTo>
                      <a:pt x="355" y="253"/>
                    </a:lnTo>
                    <a:lnTo>
                      <a:pt x="395" y="267"/>
                    </a:lnTo>
                    <a:lnTo>
                      <a:pt x="439" y="282"/>
                    </a:lnTo>
                    <a:lnTo>
                      <a:pt x="487" y="293"/>
                    </a:lnTo>
                    <a:lnTo>
                      <a:pt x="534" y="301"/>
                    </a:lnTo>
                    <a:lnTo>
                      <a:pt x="571" y="309"/>
                    </a:lnTo>
                    <a:lnTo>
                      <a:pt x="622" y="312"/>
                    </a:lnTo>
                    <a:lnTo>
                      <a:pt x="673" y="318"/>
                    </a:lnTo>
                    <a:lnTo>
                      <a:pt x="718" y="318"/>
                    </a:lnTo>
                    <a:lnTo>
                      <a:pt x="766" y="318"/>
                    </a:lnTo>
                    <a:lnTo>
                      <a:pt x="828" y="318"/>
                    </a:lnTo>
                    <a:lnTo>
                      <a:pt x="890" y="311"/>
                    </a:lnTo>
                    <a:lnTo>
                      <a:pt x="949" y="304"/>
                    </a:lnTo>
                    <a:lnTo>
                      <a:pt x="1000" y="296"/>
                    </a:lnTo>
                    <a:lnTo>
                      <a:pt x="1058" y="285"/>
                    </a:lnTo>
                    <a:lnTo>
                      <a:pt x="1106" y="274"/>
                    </a:lnTo>
                    <a:lnTo>
                      <a:pt x="1156" y="260"/>
                    </a:lnTo>
                    <a:lnTo>
                      <a:pt x="1212" y="245"/>
                    </a:lnTo>
                    <a:lnTo>
                      <a:pt x="1259" y="231"/>
                    </a:lnTo>
                    <a:lnTo>
                      <a:pt x="1318" y="209"/>
                    </a:lnTo>
                    <a:lnTo>
                      <a:pt x="1362" y="190"/>
                    </a:lnTo>
                    <a:lnTo>
                      <a:pt x="1427" y="153"/>
                    </a:lnTo>
                  </a:path>
                </a:pathLst>
              </a:custGeom>
              <a:solidFill>
                <a:srgbClr val="99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" name="Group 40"/>
              <p:cNvGrpSpPr>
                <a:grpSpLocks/>
              </p:cNvGrpSpPr>
              <p:nvPr/>
            </p:nvGrpSpPr>
            <p:grpSpPr bwMode="auto">
              <a:xfrm>
                <a:off x="3524250" y="2590800"/>
                <a:ext cx="2057400" cy="2057400"/>
                <a:chOff x="2016" y="1920"/>
                <a:chExt cx="1680" cy="1680"/>
              </a:xfrm>
            </p:grpSpPr>
            <p:sp>
              <p:nvSpPr>
                <p:cNvPr id="8" name="Oval 41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3300"/>
                    </a:gs>
                    <a:gs pos="100000">
                      <a:srgbClr val="FF3300">
                        <a:gamma/>
                        <a:shade val="24314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" name="Freeform 42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FF33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" name="Text Box 44"/>
              <p:cNvSpPr txBox="1">
                <a:spLocks noChangeArrowheads="1"/>
              </p:cNvSpPr>
              <p:nvPr/>
            </p:nvSpPr>
            <p:spPr bwMode="auto">
              <a:xfrm>
                <a:off x="5891034" y="2385219"/>
                <a:ext cx="3283768" cy="9694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ru-RU" sz="1900" b="1" dirty="0"/>
                  <a:t>обеспечение равного доступа детей к инфраструктуре воспитания</a:t>
                </a:r>
                <a:endParaRPr lang="en-US" sz="1900" b="1" dirty="0"/>
              </a:p>
            </p:txBody>
          </p:sp>
          <p:sp>
            <p:nvSpPr>
              <p:cNvPr id="11" name="Text Box 46"/>
              <p:cNvSpPr txBox="1">
                <a:spLocks noChangeArrowheads="1"/>
              </p:cNvSpPr>
              <p:nvPr/>
            </p:nvSpPr>
            <p:spPr bwMode="auto">
              <a:xfrm>
                <a:off x="390711" y="2466201"/>
                <a:ext cx="2732508" cy="9694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ru-RU" sz="1900" b="1" dirty="0"/>
                  <a:t>обеспечение поддержки семейного воспитания</a:t>
                </a:r>
                <a:endParaRPr lang="en-US" sz="1900" b="1" dirty="0"/>
              </a:p>
            </p:txBody>
          </p:sp>
          <p:sp>
            <p:nvSpPr>
              <p:cNvPr id="12" name="Text Box 47"/>
              <p:cNvSpPr txBox="1">
                <a:spLocks noChangeArrowheads="1"/>
              </p:cNvSpPr>
              <p:nvPr/>
            </p:nvSpPr>
            <p:spPr bwMode="auto">
              <a:xfrm>
                <a:off x="403179" y="4279676"/>
                <a:ext cx="3273471" cy="18466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ru-RU" sz="1900" b="1" dirty="0"/>
                  <a:t>повышение эффективности воспитательной деятельности в системе образования субъектов Донецкой Народной Республики</a:t>
                </a:r>
                <a:endParaRPr lang="en-US" sz="1900" b="1" dirty="0"/>
              </a:p>
            </p:txBody>
          </p:sp>
          <p:sp>
            <p:nvSpPr>
              <p:cNvPr id="13" name="Text Box 48"/>
              <p:cNvSpPr txBox="1">
                <a:spLocks noChangeArrowheads="1"/>
              </p:cNvSpPr>
              <p:nvPr/>
            </p:nvSpPr>
            <p:spPr bwMode="auto">
              <a:xfrm>
                <a:off x="5188467" y="5013176"/>
                <a:ext cx="3609280" cy="9694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ru-RU" sz="1900" b="1" dirty="0"/>
                  <a:t>формирование социокультурной инфраструктуры</a:t>
                </a:r>
                <a:endParaRPr lang="en-US" sz="1900" b="1" dirty="0"/>
              </a:p>
            </p:txBody>
          </p:sp>
          <p:sp>
            <p:nvSpPr>
              <p:cNvPr id="14" name="Text Box 49"/>
              <p:cNvSpPr txBox="1">
                <a:spLocks noChangeArrowheads="1"/>
              </p:cNvSpPr>
              <p:nvPr/>
            </p:nvSpPr>
            <p:spPr bwMode="auto">
              <a:xfrm>
                <a:off x="1726249" y="476672"/>
                <a:ext cx="5292207" cy="12618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ru-RU" sz="1900" b="1" dirty="0"/>
                  <a:t>создание условий для консолидации усилий институтов общества и государства по воспитанию подрастающего поколения на основе признания определяющей роли семьи </a:t>
                </a:r>
                <a:endParaRPr lang="en-US" sz="1900" b="1" dirty="0"/>
              </a:p>
            </p:txBody>
          </p:sp>
          <p:sp>
            <p:nvSpPr>
              <p:cNvPr id="15" name="Text Box 51"/>
              <p:cNvSpPr txBox="1">
                <a:spLocks noChangeArrowheads="1"/>
              </p:cNvSpPr>
              <p:nvPr/>
            </p:nvSpPr>
            <p:spPr bwMode="gray">
              <a:xfrm>
                <a:off x="3645161" y="2873000"/>
                <a:ext cx="19050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ru-RU" sz="2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Задачи:</a:t>
                </a:r>
                <a:endParaRPr lang="en-US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0418" y="3029681"/>
              <a:ext cx="1357313" cy="13573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169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Группа 32"/>
          <p:cNvGrpSpPr/>
          <p:nvPr/>
        </p:nvGrpSpPr>
        <p:grpSpPr>
          <a:xfrm>
            <a:off x="0" y="350144"/>
            <a:ext cx="9356964" cy="6412853"/>
            <a:chOff x="0" y="350144"/>
            <a:chExt cx="9356964" cy="6412853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9717" y="1064811"/>
              <a:ext cx="5566126" cy="4997372"/>
            </a:xfrm>
            <a:prstGeom prst="rect">
              <a:avLst/>
            </a:prstGeom>
          </p:spPr>
        </p:pic>
        <p:sp>
          <p:nvSpPr>
            <p:cNvPr id="15" name="Прямоугольник 14"/>
            <p:cNvSpPr/>
            <p:nvPr/>
          </p:nvSpPr>
          <p:spPr>
            <a:xfrm rot="20947914">
              <a:off x="3535792" y="1981178"/>
              <a:ext cx="1696159" cy="739719"/>
            </a:xfrm>
            <a:prstGeom prst="rect">
              <a:avLst/>
            </a:prstGeom>
          </p:spPr>
          <p:txBody>
            <a:bodyPr wrap="square">
              <a:prstTxWarp prst="textArchUp">
                <a:avLst>
                  <a:gd name="adj" fmla="val 10744389"/>
                </a:avLst>
              </a:prstTxWarp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342364" y="2890233"/>
              <a:ext cx="2083013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/>
                <a:t>Приоритеты государственной политики: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 rot="2601376">
              <a:off x="4616419" y="2195936"/>
              <a:ext cx="1696159" cy="662897"/>
            </a:xfrm>
            <a:prstGeom prst="rect">
              <a:avLst/>
            </a:prstGeom>
          </p:spPr>
          <p:txBody>
            <a:bodyPr wrap="square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 rot="5220622">
              <a:off x="5228705" y="3037546"/>
              <a:ext cx="1522843" cy="738342"/>
            </a:xfrm>
            <a:prstGeom prst="rect">
              <a:avLst/>
            </a:prstGeom>
          </p:spPr>
          <p:txBody>
            <a:bodyPr wrap="square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 rot="7812335">
              <a:off x="4945892" y="3983048"/>
              <a:ext cx="1522843" cy="738342"/>
            </a:xfrm>
            <a:prstGeom prst="rect">
              <a:avLst/>
            </a:prstGeom>
          </p:spPr>
          <p:txBody>
            <a:bodyPr wrap="square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 rot="10536361">
              <a:off x="3979178" y="4493165"/>
              <a:ext cx="1696159" cy="677845"/>
            </a:xfrm>
            <a:prstGeom prst="rect">
              <a:avLst/>
            </a:prstGeom>
          </p:spPr>
          <p:txBody>
            <a:bodyPr wrap="square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 rot="13301863">
              <a:off x="2943129" y="4295136"/>
              <a:ext cx="1696159" cy="662897"/>
            </a:xfrm>
            <a:prstGeom prst="rect">
              <a:avLst/>
            </a:prstGeom>
          </p:spPr>
          <p:txBody>
            <a:bodyPr wrap="square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22" name="Прямоугольник 21"/>
            <p:cNvSpPr/>
            <p:nvPr/>
          </p:nvSpPr>
          <p:spPr>
            <a:xfrm rot="15477705">
              <a:off x="2435326" y="3351105"/>
              <a:ext cx="1522843" cy="738342"/>
            </a:xfrm>
            <a:prstGeom prst="rect">
              <a:avLst/>
            </a:prstGeom>
          </p:spPr>
          <p:txBody>
            <a:bodyPr wrap="square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 rot="18680463">
              <a:off x="2687425" y="2412981"/>
              <a:ext cx="1522843" cy="738342"/>
            </a:xfrm>
            <a:prstGeom prst="rect">
              <a:avLst/>
            </a:prstGeom>
          </p:spPr>
          <p:txBody>
            <a:bodyPr wrap="square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737252" y="350144"/>
              <a:ext cx="3646619" cy="13106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1900"/>
                </a:lnSpc>
              </a:pPr>
              <a:r>
                <a:rPr lang="ru-RU" sz="1900" b="1" dirty="0"/>
                <a:t>воспитание детей в духе уважения к человеческому достоинству, национальным традициям и общечеловеческим ценностям</a:t>
              </a:r>
              <a:endParaRPr lang="uk-UA" sz="1900" b="1" dirty="0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5358137" y="837457"/>
              <a:ext cx="2985675" cy="8233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lang="ru-RU" b="1" dirty="0"/>
                <a:t>поддержка определяющей роли семьи в воспитании детей</a:t>
              </a:r>
              <a:endParaRPr lang="uk-UA" b="1" dirty="0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6850974" y="1966631"/>
              <a:ext cx="2416175" cy="10669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lang="ru-RU" b="1" dirty="0"/>
                <a:t>защита прав и соблюдение законных интересов каждого ребёнка</a:t>
              </a:r>
              <a:endParaRPr lang="uk-UA" b="1" dirty="0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6761157" y="3720276"/>
              <a:ext cx="2595807" cy="1797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lang="ru-RU" b="1" dirty="0"/>
                <a:t>обеспечение соответствия воспитания традиционным культурным, духовно-нравственным и семейным ценностям</a:t>
              </a:r>
              <a:endParaRPr lang="uk-UA" b="1" dirty="0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295203" y="5470440"/>
              <a:ext cx="3463128" cy="8233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lang="ru-RU" b="1" dirty="0"/>
                <a:t>формирование позиции личности по отношению к окружающей действительности</a:t>
              </a:r>
              <a:endParaRPr lang="uk-UA" b="1" dirty="0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" y="3896534"/>
              <a:ext cx="2286000" cy="8233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1900"/>
                </a:lnSpc>
              </a:pPr>
              <a:r>
                <a:rPr lang="ru-RU" sz="1900" b="1" dirty="0"/>
                <a:t>воспитание языковой культуры детей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0" y="1889925"/>
              <a:ext cx="2286000" cy="10669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1900"/>
                </a:lnSpc>
              </a:pPr>
              <a:r>
                <a:rPr lang="ru-RU" sz="1900" b="1" dirty="0"/>
                <a:t>развитие сотрудничества субъектов системы воспитания</a:t>
              </a:r>
              <a:endParaRPr lang="uk-UA" sz="19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957354" y="5696038"/>
              <a:ext cx="3428489" cy="1066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lang="ru-RU" b="1" dirty="0"/>
                <a:t>обеспечение условий для физического, психического, социального, духовно- нравственного развития детей</a:t>
              </a:r>
              <a:endParaRPr lang="uk-UA" b="1" dirty="0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898" y="2866272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96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79512" y="861392"/>
            <a:ext cx="8568952" cy="5447928"/>
            <a:chOff x="179512" y="861392"/>
            <a:chExt cx="8568952" cy="5447928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2987824" y="861392"/>
              <a:ext cx="2956257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Принципы:</a:t>
              </a:r>
            </a:p>
          </p:txBody>
        </p:sp>
        <p:graphicFrame>
          <p:nvGraphicFramePr>
            <p:cNvPr id="3" name="Схема 2"/>
            <p:cNvGraphicFramePr/>
            <p:nvPr>
              <p:extLst>
                <p:ext uri="{D42A27DB-BD31-4B8C-83A1-F6EECF244321}">
                  <p14:modId xmlns:p14="http://schemas.microsoft.com/office/powerpoint/2010/main" val="4135475204"/>
                </p:ext>
              </p:extLst>
            </p:nvPr>
          </p:nvGraphicFramePr>
          <p:xfrm>
            <a:off x="179512" y="1397000"/>
            <a:ext cx="8568952" cy="491232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31635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822535" y="188640"/>
            <a:ext cx="8074365" cy="6536238"/>
            <a:chOff x="822535" y="188640"/>
            <a:chExt cx="8074365" cy="6536238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1509329" y="188640"/>
              <a:ext cx="733912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Направления развития воспитания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87257" y="834971"/>
              <a:ext cx="734481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Развитие социальных институтов воспитания:</a:t>
              </a:r>
              <a:endParaRPr lang="uk-UA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Группа 13"/>
            <p:cNvGrpSpPr/>
            <p:nvPr/>
          </p:nvGrpSpPr>
          <p:grpSpPr>
            <a:xfrm>
              <a:off x="822535" y="1890713"/>
              <a:ext cx="8074365" cy="4834165"/>
              <a:chOff x="822535" y="1524000"/>
              <a:chExt cx="8074365" cy="4834165"/>
            </a:xfrm>
          </p:grpSpPr>
          <p:grpSp>
            <p:nvGrpSpPr>
              <p:cNvPr id="5" name="Group 3"/>
              <p:cNvGrpSpPr>
                <a:grpSpLocks/>
              </p:cNvGrpSpPr>
              <p:nvPr/>
            </p:nvGrpSpPr>
            <p:grpSpPr bwMode="auto">
              <a:xfrm>
                <a:off x="2133600" y="1524000"/>
                <a:ext cx="4495800" cy="4514850"/>
                <a:chOff x="1824" y="633"/>
                <a:chExt cx="2834" cy="2849"/>
              </a:xfrm>
            </p:grpSpPr>
            <p:sp>
              <p:nvSpPr>
                <p:cNvPr id="6" name="Puzzle3"/>
                <p:cNvSpPr>
                  <a:spLocks noEditPoints="1" noChangeArrowheads="1"/>
                </p:cNvSpPr>
                <p:nvPr/>
              </p:nvSpPr>
              <p:spPr bwMode="gray">
                <a:xfrm>
                  <a:off x="3204" y="633"/>
                  <a:ext cx="1114" cy="1514"/>
                </a:xfrm>
                <a:custGeom>
                  <a:avLst/>
                  <a:gdLst>
                    <a:gd name="T0" fmla="*/ 10391 w 21600"/>
                    <a:gd name="T1" fmla="*/ 15806 h 21600"/>
                    <a:gd name="T2" fmla="*/ 20551 w 21600"/>
                    <a:gd name="T3" fmla="*/ 21088 h 21600"/>
                    <a:gd name="T4" fmla="*/ 13180 w 21600"/>
                    <a:gd name="T5" fmla="*/ 13801 h 21600"/>
                    <a:gd name="T6" fmla="*/ 20551 w 21600"/>
                    <a:gd name="T7" fmla="*/ 7025 h 21600"/>
                    <a:gd name="T8" fmla="*/ 10500 w 21600"/>
                    <a:gd name="T9" fmla="*/ 52 h 21600"/>
                    <a:gd name="T10" fmla="*/ 692 w 21600"/>
                    <a:gd name="T11" fmla="*/ 6802 h 21600"/>
                    <a:gd name="T12" fmla="*/ 8064 w 21600"/>
                    <a:gd name="T13" fmla="*/ 13526 h 21600"/>
                    <a:gd name="T14" fmla="*/ 692 w 21600"/>
                    <a:gd name="T15" fmla="*/ 21088 h 21600"/>
                    <a:gd name="T16" fmla="*/ 2273 w 21600"/>
                    <a:gd name="T17" fmla="*/ 7719 h 21600"/>
                    <a:gd name="T18" fmla="*/ 19149 w 21600"/>
                    <a:gd name="T19" fmla="*/ 202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6625" y="20892"/>
                      </a:moveTo>
                      <a:lnTo>
                        <a:pt x="7105" y="21023"/>
                      </a:lnTo>
                      <a:lnTo>
                        <a:pt x="7513" y="21088"/>
                      </a:lnTo>
                      <a:lnTo>
                        <a:pt x="7922" y="21115"/>
                      </a:lnTo>
                      <a:lnTo>
                        <a:pt x="8242" y="21115"/>
                      </a:lnTo>
                      <a:lnTo>
                        <a:pt x="8544" y="21062"/>
                      </a:lnTo>
                      <a:lnTo>
                        <a:pt x="8810" y="20997"/>
                      </a:lnTo>
                      <a:lnTo>
                        <a:pt x="9023" y="20892"/>
                      </a:lnTo>
                      <a:lnTo>
                        <a:pt x="9148" y="20761"/>
                      </a:lnTo>
                      <a:lnTo>
                        <a:pt x="9290" y="20616"/>
                      </a:lnTo>
                      <a:lnTo>
                        <a:pt x="9361" y="20459"/>
                      </a:lnTo>
                      <a:lnTo>
                        <a:pt x="9396" y="20289"/>
                      </a:lnTo>
                      <a:lnTo>
                        <a:pt x="9396" y="20092"/>
                      </a:lnTo>
                      <a:lnTo>
                        <a:pt x="9325" y="19909"/>
                      </a:lnTo>
                      <a:lnTo>
                        <a:pt x="9219" y="19738"/>
                      </a:lnTo>
                      <a:lnTo>
                        <a:pt x="9094" y="19555"/>
                      </a:lnTo>
                      <a:lnTo>
                        <a:pt x="8917" y="19384"/>
                      </a:lnTo>
                      <a:lnTo>
                        <a:pt x="8650" y="19162"/>
                      </a:lnTo>
                      <a:lnTo>
                        <a:pt x="8437" y="18900"/>
                      </a:lnTo>
                      <a:lnTo>
                        <a:pt x="8277" y="18624"/>
                      </a:lnTo>
                      <a:lnTo>
                        <a:pt x="8135" y="18349"/>
                      </a:lnTo>
                      <a:lnTo>
                        <a:pt x="8028" y="18048"/>
                      </a:lnTo>
                      <a:lnTo>
                        <a:pt x="7993" y="17746"/>
                      </a:lnTo>
                      <a:lnTo>
                        <a:pt x="7993" y="17471"/>
                      </a:lnTo>
                      <a:lnTo>
                        <a:pt x="8028" y="17169"/>
                      </a:lnTo>
                      <a:lnTo>
                        <a:pt x="8135" y="16920"/>
                      </a:lnTo>
                      <a:lnTo>
                        <a:pt x="8277" y="16671"/>
                      </a:lnTo>
                      <a:lnTo>
                        <a:pt x="8366" y="16540"/>
                      </a:lnTo>
                      <a:lnTo>
                        <a:pt x="8473" y="16409"/>
                      </a:lnTo>
                      <a:lnTo>
                        <a:pt x="8615" y="16317"/>
                      </a:lnTo>
                      <a:lnTo>
                        <a:pt x="8739" y="16213"/>
                      </a:lnTo>
                      <a:lnTo>
                        <a:pt x="8881" y="16134"/>
                      </a:lnTo>
                      <a:lnTo>
                        <a:pt x="9059" y="16055"/>
                      </a:lnTo>
                      <a:lnTo>
                        <a:pt x="9254" y="15990"/>
                      </a:lnTo>
                      <a:lnTo>
                        <a:pt x="9432" y="15911"/>
                      </a:lnTo>
                      <a:lnTo>
                        <a:pt x="9663" y="15885"/>
                      </a:lnTo>
                      <a:lnTo>
                        <a:pt x="9876" y="15833"/>
                      </a:lnTo>
                      <a:lnTo>
                        <a:pt x="10142" y="15806"/>
                      </a:lnTo>
                      <a:lnTo>
                        <a:pt x="10391" y="15806"/>
                      </a:lnTo>
                      <a:lnTo>
                        <a:pt x="10728" y="15806"/>
                      </a:lnTo>
                      <a:lnTo>
                        <a:pt x="10995" y="15806"/>
                      </a:lnTo>
                      <a:lnTo>
                        <a:pt x="11279" y="15833"/>
                      </a:lnTo>
                      <a:lnTo>
                        <a:pt x="11546" y="15885"/>
                      </a:lnTo>
                      <a:lnTo>
                        <a:pt x="11776" y="15937"/>
                      </a:lnTo>
                      <a:lnTo>
                        <a:pt x="12025" y="15990"/>
                      </a:lnTo>
                      <a:lnTo>
                        <a:pt x="12221" y="16055"/>
                      </a:lnTo>
                      <a:lnTo>
                        <a:pt x="12434" y="16134"/>
                      </a:lnTo>
                      <a:lnTo>
                        <a:pt x="12611" y="16213"/>
                      </a:lnTo>
                      <a:lnTo>
                        <a:pt x="12771" y="16317"/>
                      </a:lnTo>
                      <a:lnTo>
                        <a:pt x="12913" y="16409"/>
                      </a:lnTo>
                      <a:lnTo>
                        <a:pt x="13038" y="16514"/>
                      </a:lnTo>
                      <a:lnTo>
                        <a:pt x="13251" y="16737"/>
                      </a:lnTo>
                      <a:lnTo>
                        <a:pt x="13428" y="16986"/>
                      </a:lnTo>
                      <a:lnTo>
                        <a:pt x="13517" y="17248"/>
                      </a:lnTo>
                      <a:lnTo>
                        <a:pt x="13588" y="17523"/>
                      </a:lnTo>
                      <a:lnTo>
                        <a:pt x="13588" y="17799"/>
                      </a:lnTo>
                      <a:lnTo>
                        <a:pt x="13517" y="18074"/>
                      </a:lnTo>
                      <a:lnTo>
                        <a:pt x="13428" y="18323"/>
                      </a:lnTo>
                      <a:lnTo>
                        <a:pt x="13286" y="18572"/>
                      </a:lnTo>
                      <a:lnTo>
                        <a:pt x="13109" y="18808"/>
                      </a:lnTo>
                      <a:lnTo>
                        <a:pt x="12878" y="19031"/>
                      </a:lnTo>
                      <a:lnTo>
                        <a:pt x="12434" y="19411"/>
                      </a:lnTo>
                      <a:lnTo>
                        <a:pt x="12132" y="19738"/>
                      </a:lnTo>
                      <a:lnTo>
                        <a:pt x="12025" y="19856"/>
                      </a:lnTo>
                      <a:lnTo>
                        <a:pt x="11919" y="20014"/>
                      </a:lnTo>
                      <a:lnTo>
                        <a:pt x="11883" y="20132"/>
                      </a:lnTo>
                      <a:lnTo>
                        <a:pt x="11883" y="20263"/>
                      </a:lnTo>
                      <a:lnTo>
                        <a:pt x="11883" y="20394"/>
                      </a:lnTo>
                      <a:lnTo>
                        <a:pt x="11954" y="20485"/>
                      </a:lnTo>
                      <a:lnTo>
                        <a:pt x="12061" y="20590"/>
                      </a:lnTo>
                      <a:lnTo>
                        <a:pt x="12185" y="20695"/>
                      </a:lnTo>
                      <a:lnTo>
                        <a:pt x="12327" y="20787"/>
                      </a:lnTo>
                      <a:lnTo>
                        <a:pt x="12540" y="20892"/>
                      </a:lnTo>
                      <a:lnTo>
                        <a:pt x="12771" y="20997"/>
                      </a:lnTo>
                      <a:lnTo>
                        <a:pt x="13073" y="21088"/>
                      </a:lnTo>
                      <a:lnTo>
                        <a:pt x="13428" y="21193"/>
                      </a:lnTo>
                      <a:lnTo>
                        <a:pt x="13873" y="21298"/>
                      </a:lnTo>
                      <a:lnTo>
                        <a:pt x="14317" y="21390"/>
                      </a:lnTo>
                      <a:lnTo>
                        <a:pt x="14778" y="21468"/>
                      </a:lnTo>
                      <a:lnTo>
                        <a:pt x="15294" y="21547"/>
                      </a:lnTo>
                      <a:lnTo>
                        <a:pt x="15809" y="21600"/>
                      </a:lnTo>
                      <a:lnTo>
                        <a:pt x="16359" y="21652"/>
                      </a:lnTo>
                      <a:lnTo>
                        <a:pt x="16875" y="21678"/>
                      </a:lnTo>
                      <a:lnTo>
                        <a:pt x="17407" y="21678"/>
                      </a:lnTo>
                      <a:lnTo>
                        <a:pt x="17958" y="21678"/>
                      </a:lnTo>
                      <a:lnTo>
                        <a:pt x="18473" y="21652"/>
                      </a:lnTo>
                      <a:lnTo>
                        <a:pt x="18953" y="21573"/>
                      </a:lnTo>
                      <a:lnTo>
                        <a:pt x="19397" y="21495"/>
                      </a:lnTo>
                      <a:lnTo>
                        <a:pt x="19841" y="21390"/>
                      </a:lnTo>
                      <a:lnTo>
                        <a:pt x="20214" y="21272"/>
                      </a:lnTo>
                      <a:lnTo>
                        <a:pt x="20551" y="21088"/>
                      </a:lnTo>
                      <a:lnTo>
                        <a:pt x="20480" y="20787"/>
                      </a:lnTo>
                      <a:lnTo>
                        <a:pt x="20409" y="20485"/>
                      </a:lnTo>
                      <a:lnTo>
                        <a:pt x="20356" y="20158"/>
                      </a:lnTo>
                      <a:lnTo>
                        <a:pt x="20356" y="19804"/>
                      </a:lnTo>
                      <a:lnTo>
                        <a:pt x="20321" y="19083"/>
                      </a:lnTo>
                      <a:lnTo>
                        <a:pt x="20356" y="18349"/>
                      </a:lnTo>
                      <a:lnTo>
                        <a:pt x="20409" y="17641"/>
                      </a:lnTo>
                      <a:lnTo>
                        <a:pt x="20480" y="17012"/>
                      </a:lnTo>
                      <a:lnTo>
                        <a:pt x="20551" y="16488"/>
                      </a:lnTo>
                      <a:lnTo>
                        <a:pt x="20551" y="16055"/>
                      </a:lnTo>
                      <a:lnTo>
                        <a:pt x="20551" y="15911"/>
                      </a:lnTo>
                      <a:lnTo>
                        <a:pt x="20445" y="15754"/>
                      </a:lnTo>
                      <a:lnTo>
                        <a:pt x="20356" y="15610"/>
                      </a:lnTo>
                      <a:lnTo>
                        <a:pt x="20178" y="15452"/>
                      </a:lnTo>
                      <a:lnTo>
                        <a:pt x="20001" y="15334"/>
                      </a:lnTo>
                      <a:lnTo>
                        <a:pt x="19770" y="15230"/>
                      </a:lnTo>
                      <a:lnTo>
                        <a:pt x="19521" y="15125"/>
                      </a:lnTo>
                      <a:lnTo>
                        <a:pt x="19290" y="15059"/>
                      </a:lnTo>
                      <a:lnTo>
                        <a:pt x="19024" y="15007"/>
                      </a:lnTo>
                      <a:lnTo>
                        <a:pt x="18740" y="14954"/>
                      </a:lnTo>
                      <a:lnTo>
                        <a:pt x="18509" y="14954"/>
                      </a:lnTo>
                      <a:lnTo>
                        <a:pt x="18225" y="14954"/>
                      </a:lnTo>
                      <a:lnTo>
                        <a:pt x="17994" y="15007"/>
                      </a:lnTo>
                      <a:lnTo>
                        <a:pt x="17763" y="15085"/>
                      </a:lnTo>
                      <a:lnTo>
                        <a:pt x="17550" y="15177"/>
                      </a:lnTo>
                      <a:lnTo>
                        <a:pt x="17372" y="15308"/>
                      </a:lnTo>
                      <a:lnTo>
                        <a:pt x="17176" y="15426"/>
                      </a:lnTo>
                      <a:lnTo>
                        <a:pt x="16928" y="15557"/>
                      </a:lnTo>
                      <a:lnTo>
                        <a:pt x="16661" y="15636"/>
                      </a:lnTo>
                      <a:lnTo>
                        <a:pt x="16359" y="15688"/>
                      </a:lnTo>
                      <a:lnTo>
                        <a:pt x="16022" y="15715"/>
                      </a:lnTo>
                      <a:lnTo>
                        <a:pt x="15667" y="15688"/>
                      </a:lnTo>
                      <a:lnTo>
                        <a:pt x="15294" y="15662"/>
                      </a:lnTo>
                      <a:lnTo>
                        <a:pt x="14956" y="15583"/>
                      </a:lnTo>
                      <a:lnTo>
                        <a:pt x="14619" y="15479"/>
                      </a:lnTo>
                      <a:lnTo>
                        <a:pt x="14281" y="15334"/>
                      </a:lnTo>
                      <a:lnTo>
                        <a:pt x="13961" y="15177"/>
                      </a:lnTo>
                      <a:lnTo>
                        <a:pt x="13695" y="14981"/>
                      </a:lnTo>
                      <a:lnTo>
                        <a:pt x="13588" y="14850"/>
                      </a:lnTo>
                      <a:lnTo>
                        <a:pt x="13482" y="14732"/>
                      </a:lnTo>
                      <a:lnTo>
                        <a:pt x="13393" y="14600"/>
                      </a:lnTo>
                      <a:lnTo>
                        <a:pt x="13322" y="14456"/>
                      </a:lnTo>
                      <a:lnTo>
                        <a:pt x="13251" y="14299"/>
                      </a:lnTo>
                      <a:lnTo>
                        <a:pt x="13215" y="14155"/>
                      </a:lnTo>
                      <a:lnTo>
                        <a:pt x="13180" y="13971"/>
                      </a:lnTo>
                      <a:lnTo>
                        <a:pt x="13180" y="13801"/>
                      </a:lnTo>
                      <a:lnTo>
                        <a:pt x="13180" y="13591"/>
                      </a:lnTo>
                      <a:lnTo>
                        <a:pt x="13215" y="13395"/>
                      </a:lnTo>
                      <a:lnTo>
                        <a:pt x="13251" y="13198"/>
                      </a:lnTo>
                      <a:lnTo>
                        <a:pt x="13322" y="13015"/>
                      </a:lnTo>
                      <a:lnTo>
                        <a:pt x="13393" y="12870"/>
                      </a:lnTo>
                      <a:lnTo>
                        <a:pt x="13482" y="12713"/>
                      </a:lnTo>
                      <a:lnTo>
                        <a:pt x="13588" y="12569"/>
                      </a:lnTo>
                      <a:lnTo>
                        <a:pt x="13730" y="12438"/>
                      </a:lnTo>
                      <a:lnTo>
                        <a:pt x="13997" y="12215"/>
                      </a:lnTo>
                      <a:lnTo>
                        <a:pt x="14334" y="12005"/>
                      </a:lnTo>
                      <a:lnTo>
                        <a:pt x="14690" y="11861"/>
                      </a:lnTo>
                      <a:lnTo>
                        <a:pt x="15063" y="11756"/>
                      </a:lnTo>
                      <a:lnTo>
                        <a:pt x="15436" y="11678"/>
                      </a:lnTo>
                      <a:lnTo>
                        <a:pt x="15809" y="11638"/>
                      </a:lnTo>
                      <a:lnTo>
                        <a:pt x="16182" y="11638"/>
                      </a:lnTo>
                      <a:lnTo>
                        <a:pt x="16555" y="11678"/>
                      </a:lnTo>
                      <a:lnTo>
                        <a:pt x="16910" y="11730"/>
                      </a:lnTo>
                      <a:lnTo>
                        <a:pt x="17248" y="11835"/>
                      </a:lnTo>
                      <a:lnTo>
                        <a:pt x="17514" y="11966"/>
                      </a:lnTo>
                      <a:lnTo>
                        <a:pt x="17763" y="12110"/>
                      </a:lnTo>
                      <a:lnTo>
                        <a:pt x="17887" y="12215"/>
                      </a:lnTo>
                      <a:lnTo>
                        <a:pt x="18065" y="12307"/>
                      </a:lnTo>
                      <a:lnTo>
                        <a:pt x="18260" y="12412"/>
                      </a:lnTo>
                      <a:lnTo>
                        <a:pt x="18438" y="12464"/>
                      </a:lnTo>
                      <a:lnTo>
                        <a:pt x="18669" y="12543"/>
                      </a:lnTo>
                      <a:lnTo>
                        <a:pt x="18882" y="12569"/>
                      </a:lnTo>
                      <a:lnTo>
                        <a:pt x="19113" y="12595"/>
                      </a:lnTo>
                      <a:lnTo>
                        <a:pt x="19361" y="12608"/>
                      </a:lnTo>
                      <a:lnTo>
                        <a:pt x="19592" y="12608"/>
                      </a:lnTo>
                      <a:lnTo>
                        <a:pt x="19841" y="12595"/>
                      </a:lnTo>
                      <a:lnTo>
                        <a:pt x="20072" y="12543"/>
                      </a:lnTo>
                      <a:lnTo>
                        <a:pt x="20321" y="12490"/>
                      </a:lnTo>
                      <a:lnTo>
                        <a:pt x="20551" y="12438"/>
                      </a:lnTo>
                      <a:lnTo>
                        <a:pt x="20800" y="12333"/>
                      </a:lnTo>
                      <a:lnTo>
                        <a:pt x="20996" y="12241"/>
                      </a:lnTo>
                      <a:lnTo>
                        <a:pt x="21244" y="12110"/>
                      </a:lnTo>
                      <a:lnTo>
                        <a:pt x="21298" y="12032"/>
                      </a:lnTo>
                      <a:lnTo>
                        <a:pt x="21404" y="11966"/>
                      </a:lnTo>
                      <a:lnTo>
                        <a:pt x="21475" y="11861"/>
                      </a:lnTo>
                      <a:lnTo>
                        <a:pt x="21511" y="11730"/>
                      </a:lnTo>
                      <a:lnTo>
                        <a:pt x="21617" y="11481"/>
                      </a:lnTo>
                      <a:lnTo>
                        <a:pt x="21653" y="11180"/>
                      </a:lnTo>
                      <a:lnTo>
                        <a:pt x="21653" y="10826"/>
                      </a:lnTo>
                      <a:lnTo>
                        <a:pt x="21653" y="10472"/>
                      </a:lnTo>
                      <a:lnTo>
                        <a:pt x="21582" y="10092"/>
                      </a:lnTo>
                      <a:lnTo>
                        <a:pt x="21511" y="9725"/>
                      </a:lnTo>
                      <a:lnTo>
                        <a:pt x="21298" y="8912"/>
                      </a:lnTo>
                      <a:lnTo>
                        <a:pt x="21067" y="8191"/>
                      </a:lnTo>
                      <a:lnTo>
                        <a:pt x="20800" y="7536"/>
                      </a:lnTo>
                      <a:lnTo>
                        <a:pt x="20551" y="7025"/>
                      </a:lnTo>
                      <a:lnTo>
                        <a:pt x="20001" y="7103"/>
                      </a:lnTo>
                      <a:lnTo>
                        <a:pt x="19432" y="7156"/>
                      </a:lnTo>
                      <a:lnTo>
                        <a:pt x="18846" y="7208"/>
                      </a:lnTo>
                      <a:lnTo>
                        <a:pt x="18225" y="7208"/>
                      </a:lnTo>
                      <a:lnTo>
                        <a:pt x="17656" y="7208"/>
                      </a:lnTo>
                      <a:lnTo>
                        <a:pt x="17070" y="7182"/>
                      </a:lnTo>
                      <a:lnTo>
                        <a:pt x="16484" y="7156"/>
                      </a:lnTo>
                      <a:lnTo>
                        <a:pt x="15986" y="7103"/>
                      </a:lnTo>
                      <a:lnTo>
                        <a:pt x="14992" y="6999"/>
                      </a:lnTo>
                      <a:lnTo>
                        <a:pt x="14210" y="6907"/>
                      </a:lnTo>
                      <a:lnTo>
                        <a:pt x="13695" y="6828"/>
                      </a:lnTo>
                      <a:lnTo>
                        <a:pt x="13517" y="6802"/>
                      </a:lnTo>
                      <a:lnTo>
                        <a:pt x="13073" y="6645"/>
                      </a:lnTo>
                      <a:lnTo>
                        <a:pt x="12700" y="6474"/>
                      </a:lnTo>
                      <a:lnTo>
                        <a:pt x="12363" y="6304"/>
                      </a:lnTo>
                      <a:lnTo>
                        <a:pt x="12132" y="6094"/>
                      </a:lnTo>
                      <a:lnTo>
                        <a:pt x="11919" y="5871"/>
                      </a:lnTo>
                      <a:lnTo>
                        <a:pt x="11776" y="5649"/>
                      </a:lnTo>
                      <a:lnTo>
                        <a:pt x="11688" y="5413"/>
                      </a:lnTo>
                      <a:lnTo>
                        <a:pt x="11617" y="5190"/>
                      </a:lnTo>
                      <a:lnTo>
                        <a:pt x="11617" y="4941"/>
                      </a:lnTo>
                      <a:lnTo>
                        <a:pt x="11652" y="4718"/>
                      </a:lnTo>
                      <a:lnTo>
                        <a:pt x="11723" y="4482"/>
                      </a:lnTo>
                      <a:lnTo>
                        <a:pt x="11812" y="4285"/>
                      </a:lnTo>
                      <a:lnTo>
                        <a:pt x="11919" y="4089"/>
                      </a:lnTo>
                      <a:lnTo>
                        <a:pt x="12096" y="3905"/>
                      </a:lnTo>
                      <a:lnTo>
                        <a:pt x="12292" y="3735"/>
                      </a:lnTo>
                      <a:lnTo>
                        <a:pt x="12505" y="3604"/>
                      </a:lnTo>
                      <a:lnTo>
                        <a:pt x="12700" y="3460"/>
                      </a:lnTo>
                      <a:lnTo>
                        <a:pt x="12878" y="3250"/>
                      </a:lnTo>
                      <a:lnTo>
                        <a:pt x="13038" y="3027"/>
                      </a:lnTo>
                      <a:lnTo>
                        <a:pt x="13180" y="2752"/>
                      </a:lnTo>
                      <a:lnTo>
                        <a:pt x="13286" y="2477"/>
                      </a:lnTo>
                      <a:lnTo>
                        <a:pt x="13322" y="2175"/>
                      </a:lnTo>
                      <a:lnTo>
                        <a:pt x="13357" y="1874"/>
                      </a:lnTo>
                      <a:lnTo>
                        <a:pt x="13286" y="1572"/>
                      </a:lnTo>
                      <a:lnTo>
                        <a:pt x="13180" y="1271"/>
                      </a:lnTo>
                      <a:lnTo>
                        <a:pt x="13038" y="983"/>
                      </a:lnTo>
                      <a:lnTo>
                        <a:pt x="12949" y="865"/>
                      </a:lnTo>
                      <a:lnTo>
                        <a:pt x="12807" y="733"/>
                      </a:lnTo>
                      <a:lnTo>
                        <a:pt x="12665" y="616"/>
                      </a:lnTo>
                      <a:lnTo>
                        <a:pt x="12505" y="511"/>
                      </a:lnTo>
                      <a:lnTo>
                        <a:pt x="12327" y="406"/>
                      </a:lnTo>
                      <a:lnTo>
                        <a:pt x="12132" y="314"/>
                      </a:lnTo>
                      <a:lnTo>
                        <a:pt x="11883" y="235"/>
                      </a:lnTo>
                      <a:lnTo>
                        <a:pt x="11652" y="183"/>
                      </a:lnTo>
                      <a:lnTo>
                        <a:pt x="11368" y="104"/>
                      </a:lnTo>
                      <a:lnTo>
                        <a:pt x="11101" y="78"/>
                      </a:lnTo>
                      <a:lnTo>
                        <a:pt x="10800" y="52"/>
                      </a:lnTo>
                      <a:lnTo>
                        <a:pt x="10444" y="52"/>
                      </a:lnTo>
                      <a:lnTo>
                        <a:pt x="10142" y="52"/>
                      </a:lnTo>
                      <a:lnTo>
                        <a:pt x="9840" y="78"/>
                      </a:lnTo>
                      <a:lnTo>
                        <a:pt x="9574" y="104"/>
                      </a:lnTo>
                      <a:lnTo>
                        <a:pt x="9325" y="157"/>
                      </a:lnTo>
                      <a:lnTo>
                        <a:pt x="9094" y="209"/>
                      </a:lnTo>
                      <a:lnTo>
                        <a:pt x="8846" y="262"/>
                      </a:lnTo>
                      <a:lnTo>
                        <a:pt x="8650" y="340"/>
                      </a:lnTo>
                      <a:lnTo>
                        <a:pt x="8437" y="432"/>
                      </a:lnTo>
                      <a:lnTo>
                        <a:pt x="8277" y="511"/>
                      </a:lnTo>
                      <a:lnTo>
                        <a:pt x="8100" y="616"/>
                      </a:lnTo>
                      <a:lnTo>
                        <a:pt x="7957" y="707"/>
                      </a:lnTo>
                      <a:lnTo>
                        <a:pt x="7833" y="838"/>
                      </a:lnTo>
                      <a:lnTo>
                        <a:pt x="7620" y="1061"/>
                      </a:lnTo>
                      <a:lnTo>
                        <a:pt x="7442" y="1336"/>
                      </a:lnTo>
                      <a:lnTo>
                        <a:pt x="7353" y="1599"/>
                      </a:lnTo>
                      <a:lnTo>
                        <a:pt x="7318" y="1900"/>
                      </a:lnTo>
                      <a:lnTo>
                        <a:pt x="7318" y="2175"/>
                      </a:lnTo>
                      <a:lnTo>
                        <a:pt x="7353" y="2450"/>
                      </a:lnTo>
                      <a:lnTo>
                        <a:pt x="7442" y="2726"/>
                      </a:lnTo>
                      <a:lnTo>
                        <a:pt x="7620" y="2975"/>
                      </a:lnTo>
                      <a:lnTo>
                        <a:pt x="7833" y="3198"/>
                      </a:lnTo>
                      <a:lnTo>
                        <a:pt x="8064" y="3433"/>
                      </a:lnTo>
                      <a:lnTo>
                        <a:pt x="8295" y="3630"/>
                      </a:lnTo>
                      <a:lnTo>
                        <a:pt x="8508" y="3853"/>
                      </a:lnTo>
                      <a:lnTo>
                        <a:pt x="8686" y="4089"/>
                      </a:lnTo>
                      <a:lnTo>
                        <a:pt x="8775" y="4312"/>
                      </a:lnTo>
                      <a:lnTo>
                        <a:pt x="8846" y="4561"/>
                      </a:lnTo>
                      <a:lnTo>
                        <a:pt x="8846" y="4810"/>
                      </a:lnTo>
                      <a:lnTo>
                        <a:pt x="8810" y="5059"/>
                      </a:lnTo>
                      <a:lnTo>
                        <a:pt x="8721" y="5295"/>
                      </a:lnTo>
                      <a:lnTo>
                        <a:pt x="8579" y="5544"/>
                      </a:lnTo>
                      <a:lnTo>
                        <a:pt x="8366" y="5766"/>
                      </a:lnTo>
                      <a:lnTo>
                        <a:pt x="8135" y="5976"/>
                      </a:lnTo>
                      <a:lnTo>
                        <a:pt x="7833" y="6199"/>
                      </a:lnTo>
                      <a:lnTo>
                        <a:pt x="7478" y="6369"/>
                      </a:lnTo>
                      <a:lnTo>
                        <a:pt x="7069" y="6527"/>
                      </a:lnTo>
                      <a:lnTo>
                        <a:pt x="6590" y="6671"/>
                      </a:lnTo>
                      <a:lnTo>
                        <a:pt x="6092" y="6802"/>
                      </a:lnTo>
                      <a:lnTo>
                        <a:pt x="5684" y="6802"/>
                      </a:lnTo>
                      <a:lnTo>
                        <a:pt x="5133" y="6802"/>
                      </a:lnTo>
                      <a:lnTo>
                        <a:pt x="4547" y="6802"/>
                      </a:lnTo>
                      <a:lnTo>
                        <a:pt x="3872" y="6802"/>
                      </a:lnTo>
                      <a:lnTo>
                        <a:pt x="3144" y="6802"/>
                      </a:lnTo>
                      <a:lnTo>
                        <a:pt x="2362" y="6802"/>
                      </a:lnTo>
                      <a:lnTo>
                        <a:pt x="1545" y="6802"/>
                      </a:lnTo>
                      <a:lnTo>
                        <a:pt x="692" y="6802"/>
                      </a:lnTo>
                      <a:lnTo>
                        <a:pt x="586" y="7234"/>
                      </a:lnTo>
                      <a:lnTo>
                        <a:pt x="461" y="7837"/>
                      </a:lnTo>
                      <a:lnTo>
                        <a:pt x="355" y="8493"/>
                      </a:lnTo>
                      <a:lnTo>
                        <a:pt x="248" y="9187"/>
                      </a:lnTo>
                      <a:lnTo>
                        <a:pt x="142" y="9869"/>
                      </a:lnTo>
                      <a:lnTo>
                        <a:pt x="106" y="10498"/>
                      </a:lnTo>
                      <a:lnTo>
                        <a:pt x="106" y="10983"/>
                      </a:lnTo>
                      <a:lnTo>
                        <a:pt x="106" y="11311"/>
                      </a:lnTo>
                      <a:lnTo>
                        <a:pt x="213" y="11481"/>
                      </a:lnTo>
                      <a:lnTo>
                        <a:pt x="319" y="11651"/>
                      </a:lnTo>
                      <a:lnTo>
                        <a:pt x="497" y="11783"/>
                      </a:lnTo>
                      <a:lnTo>
                        <a:pt x="692" y="11914"/>
                      </a:lnTo>
                      <a:lnTo>
                        <a:pt x="941" y="12032"/>
                      </a:lnTo>
                      <a:lnTo>
                        <a:pt x="1207" y="12110"/>
                      </a:lnTo>
                      <a:lnTo>
                        <a:pt x="1509" y="12189"/>
                      </a:lnTo>
                      <a:lnTo>
                        <a:pt x="1794" y="12241"/>
                      </a:lnTo>
                      <a:lnTo>
                        <a:pt x="2131" y="12267"/>
                      </a:lnTo>
                      <a:lnTo>
                        <a:pt x="2433" y="12281"/>
                      </a:lnTo>
                      <a:lnTo>
                        <a:pt x="2735" y="12267"/>
                      </a:lnTo>
                      <a:lnTo>
                        <a:pt x="3055" y="12241"/>
                      </a:lnTo>
                      <a:lnTo>
                        <a:pt x="3357" y="12189"/>
                      </a:lnTo>
                      <a:lnTo>
                        <a:pt x="3623" y="12084"/>
                      </a:lnTo>
                      <a:lnTo>
                        <a:pt x="3872" y="11979"/>
                      </a:lnTo>
                      <a:lnTo>
                        <a:pt x="4103" y="11861"/>
                      </a:lnTo>
                      <a:lnTo>
                        <a:pt x="4316" y="11704"/>
                      </a:lnTo>
                      <a:lnTo>
                        <a:pt x="4582" y="11612"/>
                      </a:lnTo>
                      <a:lnTo>
                        <a:pt x="4849" y="11533"/>
                      </a:lnTo>
                      <a:lnTo>
                        <a:pt x="5169" y="11507"/>
                      </a:lnTo>
                      <a:lnTo>
                        <a:pt x="5506" y="11481"/>
                      </a:lnTo>
                      <a:lnTo>
                        <a:pt x="5808" y="11507"/>
                      </a:lnTo>
                      <a:lnTo>
                        <a:pt x="6146" y="11560"/>
                      </a:lnTo>
                      <a:lnTo>
                        <a:pt x="6501" y="11651"/>
                      </a:lnTo>
                      <a:lnTo>
                        <a:pt x="6803" y="11783"/>
                      </a:lnTo>
                      <a:lnTo>
                        <a:pt x="7105" y="11940"/>
                      </a:lnTo>
                      <a:lnTo>
                        <a:pt x="7353" y="12110"/>
                      </a:lnTo>
                      <a:lnTo>
                        <a:pt x="7584" y="12333"/>
                      </a:lnTo>
                      <a:lnTo>
                        <a:pt x="7798" y="12595"/>
                      </a:lnTo>
                      <a:lnTo>
                        <a:pt x="7922" y="12870"/>
                      </a:lnTo>
                      <a:lnTo>
                        <a:pt x="8028" y="13198"/>
                      </a:lnTo>
                      <a:lnTo>
                        <a:pt x="8064" y="13526"/>
                      </a:lnTo>
                      <a:lnTo>
                        <a:pt x="8028" y="13775"/>
                      </a:lnTo>
                      <a:lnTo>
                        <a:pt x="7922" y="13998"/>
                      </a:lnTo>
                      <a:lnTo>
                        <a:pt x="7798" y="14220"/>
                      </a:lnTo>
                      <a:lnTo>
                        <a:pt x="7584" y="14404"/>
                      </a:lnTo>
                      <a:lnTo>
                        <a:pt x="7353" y="14574"/>
                      </a:lnTo>
                      <a:lnTo>
                        <a:pt x="7105" y="14732"/>
                      </a:lnTo>
                      <a:lnTo>
                        <a:pt x="6803" y="14850"/>
                      </a:lnTo>
                      <a:lnTo>
                        <a:pt x="6501" y="14954"/>
                      </a:lnTo>
                      <a:lnTo>
                        <a:pt x="6146" y="15033"/>
                      </a:lnTo>
                      <a:lnTo>
                        <a:pt x="5808" y="15085"/>
                      </a:lnTo>
                      <a:lnTo>
                        <a:pt x="5506" y="15085"/>
                      </a:lnTo>
                      <a:lnTo>
                        <a:pt x="5169" y="15059"/>
                      </a:lnTo>
                      <a:lnTo>
                        <a:pt x="4849" y="15007"/>
                      </a:lnTo>
                      <a:lnTo>
                        <a:pt x="4582" y="14902"/>
                      </a:lnTo>
                      <a:lnTo>
                        <a:pt x="4316" y="14784"/>
                      </a:lnTo>
                      <a:lnTo>
                        <a:pt x="4103" y="14600"/>
                      </a:lnTo>
                      <a:lnTo>
                        <a:pt x="3907" y="14430"/>
                      </a:lnTo>
                      <a:lnTo>
                        <a:pt x="3659" y="14299"/>
                      </a:lnTo>
                      <a:lnTo>
                        <a:pt x="3428" y="14194"/>
                      </a:lnTo>
                      <a:lnTo>
                        <a:pt x="3179" y="14129"/>
                      </a:lnTo>
                      <a:lnTo>
                        <a:pt x="2913" y="14102"/>
                      </a:lnTo>
                      <a:lnTo>
                        <a:pt x="2646" y="14102"/>
                      </a:lnTo>
                      <a:lnTo>
                        <a:pt x="2362" y="14129"/>
                      </a:lnTo>
                      <a:lnTo>
                        <a:pt x="2096" y="14168"/>
                      </a:lnTo>
                      <a:lnTo>
                        <a:pt x="1811" y="14273"/>
                      </a:lnTo>
                      <a:lnTo>
                        <a:pt x="1545" y="14378"/>
                      </a:lnTo>
                      <a:lnTo>
                        <a:pt x="1314" y="14496"/>
                      </a:lnTo>
                      <a:lnTo>
                        <a:pt x="1065" y="14653"/>
                      </a:lnTo>
                      <a:lnTo>
                        <a:pt x="870" y="14797"/>
                      </a:lnTo>
                      <a:lnTo>
                        <a:pt x="657" y="14981"/>
                      </a:lnTo>
                      <a:lnTo>
                        <a:pt x="497" y="15177"/>
                      </a:lnTo>
                      <a:lnTo>
                        <a:pt x="390" y="15413"/>
                      </a:lnTo>
                      <a:lnTo>
                        <a:pt x="284" y="15636"/>
                      </a:lnTo>
                      <a:lnTo>
                        <a:pt x="248" y="15911"/>
                      </a:lnTo>
                      <a:lnTo>
                        <a:pt x="284" y="16239"/>
                      </a:lnTo>
                      <a:lnTo>
                        <a:pt x="319" y="16566"/>
                      </a:lnTo>
                      <a:lnTo>
                        <a:pt x="497" y="17340"/>
                      </a:lnTo>
                      <a:lnTo>
                        <a:pt x="692" y="18152"/>
                      </a:lnTo>
                      <a:lnTo>
                        <a:pt x="799" y="18559"/>
                      </a:lnTo>
                      <a:lnTo>
                        <a:pt x="905" y="18978"/>
                      </a:lnTo>
                      <a:lnTo>
                        <a:pt x="959" y="19384"/>
                      </a:lnTo>
                      <a:lnTo>
                        <a:pt x="994" y="19791"/>
                      </a:lnTo>
                      <a:lnTo>
                        <a:pt x="994" y="20132"/>
                      </a:lnTo>
                      <a:lnTo>
                        <a:pt x="959" y="20485"/>
                      </a:lnTo>
                      <a:lnTo>
                        <a:pt x="941" y="20669"/>
                      </a:lnTo>
                      <a:lnTo>
                        <a:pt x="870" y="20813"/>
                      </a:lnTo>
                      <a:lnTo>
                        <a:pt x="799" y="20970"/>
                      </a:lnTo>
                      <a:lnTo>
                        <a:pt x="692" y="21088"/>
                      </a:lnTo>
                      <a:lnTo>
                        <a:pt x="1474" y="20997"/>
                      </a:lnTo>
                      <a:lnTo>
                        <a:pt x="2291" y="20866"/>
                      </a:lnTo>
                      <a:lnTo>
                        <a:pt x="3108" y="20787"/>
                      </a:lnTo>
                      <a:lnTo>
                        <a:pt x="3907" y="20721"/>
                      </a:lnTo>
                      <a:lnTo>
                        <a:pt x="4653" y="20695"/>
                      </a:lnTo>
                      <a:lnTo>
                        <a:pt x="5364" y="20695"/>
                      </a:lnTo>
                      <a:lnTo>
                        <a:pt x="5701" y="20721"/>
                      </a:lnTo>
                      <a:lnTo>
                        <a:pt x="6057" y="20761"/>
                      </a:lnTo>
                      <a:lnTo>
                        <a:pt x="6323" y="20813"/>
                      </a:lnTo>
                      <a:lnTo>
                        <a:pt x="6625" y="208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99CC">
                        <a:gamma/>
                        <a:tint val="63529"/>
                        <a:invGamma/>
                      </a:srgbClr>
                    </a:gs>
                    <a:gs pos="100000">
                      <a:srgbClr val="0099CC"/>
                    </a:gs>
                  </a:gsLst>
                  <a:lin ang="5400000" scaled="1"/>
                </a:gradFill>
                <a:ln w="57150">
                  <a:solidFill>
                    <a:srgbClr val="FFFFFF"/>
                  </a:solidFill>
                  <a:miter lim="800000"/>
                  <a:headEnd/>
                  <a:tailEnd/>
                </a:ln>
                <a:effectLst>
                  <a:outerShdw dist="135003" dir="2471156" algn="ctr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" name="Puzzle2"/>
                <p:cNvSpPr>
                  <a:spLocks noEditPoints="1" noChangeArrowheads="1"/>
                </p:cNvSpPr>
                <p:nvPr/>
              </p:nvSpPr>
              <p:spPr bwMode="gray">
                <a:xfrm>
                  <a:off x="2880" y="1736"/>
                  <a:ext cx="1778" cy="1379"/>
                </a:xfrm>
                <a:custGeom>
                  <a:avLst/>
                  <a:gdLst>
                    <a:gd name="T0" fmla="*/ 11 w 21600"/>
                    <a:gd name="T1" fmla="*/ 13386 h 21600"/>
                    <a:gd name="T2" fmla="*/ 4202 w 21600"/>
                    <a:gd name="T3" fmla="*/ 21161 h 21600"/>
                    <a:gd name="T4" fmla="*/ 10400 w 21600"/>
                    <a:gd name="T5" fmla="*/ 13909 h 21600"/>
                    <a:gd name="T6" fmla="*/ 16821 w 21600"/>
                    <a:gd name="T7" fmla="*/ 21190 h 21600"/>
                    <a:gd name="T8" fmla="*/ 21600 w 21600"/>
                    <a:gd name="T9" fmla="*/ 15083 h 21600"/>
                    <a:gd name="T10" fmla="*/ 16889 w 21600"/>
                    <a:gd name="T11" fmla="*/ 5739 h 21600"/>
                    <a:gd name="T12" fmla="*/ 10800 w 21600"/>
                    <a:gd name="T13" fmla="*/ 28 h 21600"/>
                    <a:gd name="T14" fmla="*/ 4202 w 21600"/>
                    <a:gd name="T15" fmla="*/ 5894 h 21600"/>
                    <a:gd name="T16" fmla="*/ 5388 w 21600"/>
                    <a:gd name="T17" fmla="*/ 6742 h 21600"/>
                    <a:gd name="T18" fmla="*/ 16177 w 21600"/>
                    <a:gd name="T19" fmla="*/ 2044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4247" y="12354"/>
                      </a:moveTo>
                      <a:lnTo>
                        <a:pt x="4134" y="12468"/>
                      </a:lnTo>
                      <a:lnTo>
                        <a:pt x="4010" y="12581"/>
                      </a:lnTo>
                      <a:lnTo>
                        <a:pt x="3897" y="12637"/>
                      </a:lnTo>
                      <a:lnTo>
                        <a:pt x="3773" y="12694"/>
                      </a:lnTo>
                      <a:lnTo>
                        <a:pt x="3637" y="12694"/>
                      </a:lnTo>
                      <a:lnTo>
                        <a:pt x="3524" y="12694"/>
                      </a:lnTo>
                      <a:lnTo>
                        <a:pt x="3400" y="12665"/>
                      </a:lnTo>
                      <a:lnTo>
                        <a:pt x="3287" y="12609"/>
                      </a:lnTo>
                      <a:lnTo>
                        <a:pt x="3027" y="12496"/>
                      </a:lnTo>
                      <a:lnTo>
                        <a:pt x="2790" y="12340"/>
                      </a:lnTo>
                      <a:lnTo>
                        <a:pt x="2530" y="12142"/>
                      </a:lnTo>
                      <a:lnTo>
                        <a:pt x="2293" y="11987"/>
                      </a:lnTo>
                      <a:lnTo>
                        <a:pt x="2033" y="11817"/>
                      </a:lnTo>
                      <a:lnTo>
                        <a:pt x="1773" y="11676"/>
                      </a:lnTo>
                      <a:lnTo>
                        <a:pt x="1638" y="11662"/>
                      </a:lnTo>
                      <a:lnTo>
                        <a:pt x="1513" y="11634"/>
                      </a:lnTo>
                      <a:lnTo>
                        <a:pt x="1378" y="11634"/>
                      </a:lnTo>
                      <a:lnTo>
                        <a:pt x="1253" y="11634"/>
                      </a:lnTo>
                      <a:lnTo>
                        <a:pt x="1118" y="11662"/>
                      </a:lnTo>
                      <a:lnTo>
                        <a:pt x="971" y="11732"/>
                      </a:lnTo>
                      <a:lnTo>
                        <a:pt x="835" y="11817"/>
                      </a:lnTo>
                      <a:lnTo>
                        <a:pt x="711" y="11959"/>
                      </a:lnTo>
                      <a:lnTo>
                        <a:pt x="553" y="12086"/>
                      </a:lnTo>
                      <a:lnTo>
                        <a:pt x="429" y="12284"/>
                      </a:lnTo>
                      <a:lnTo>
                        <a:pt x="271" y="12524"/>
                      </a:lnTo>
                      <a:lnTo>
                        <a:pt x="146" y="12793"/>
                      </a:lnTo>
                      <a:lnTo>
                        <a:pt x="79" y="12962"/>
                      </a:lnTo>
                      <a:lnTo>
                        <a:pt x="33" y="13146"/>
                      </a:lnTo>
                      <a:lnTo>
                        <a:pt x="11" y="13386"/>
                      </a:lnTo>
                      <a:lnTo>
                        <a:pt x="11" y="13641"/>
                      </a:lnTo>
                      <a:lnTo>
                        <a:pt x="33" y="13881"/>
                      </a:lnTo>
                      <a:lnTo>
                        <a:pt x="101" y="14150"/>
                      </a:lnTo>
                      <a:lnTo>
                        <a:pt x="192" y="14404"/>
                      </a:lnTo>
                      <a:lnTo>
                        <a:pt x="293" y="14645"/>
                      </a:lnTo>
                      <a:lnTo>
                        <a:pt x="451" y="14857"/>
                      </a:lnTo>
                      <a:lnTo>
                        <a:pt x="621" y="15054"/>
                      </a:lnTo>
                      <a:lnTo>
                        <a:pt x="734" y="15125"/>
                      </a:lnTo>
                      <a:lnTo>
                        <a:pt x="835" y="15210"/>
                      </a:lnTo>
                      <a:lnTo>
                        <a:pt x="948" y="15267"/>
                      </a:lnTo>
                      <a:lnTo>
                        <a:pt x="1084" y="15323"/>
                      </a:lnTo>
                      <a:lnTo>
                        <a:pt x="1208" y="15351"/>
                      </a:lnTo>
                      <a:lnTo>
                        <a:pt x="1355" y="15380"/>
                      </a:lnTo>
                      <a:lnTo>
                        <a:pt x="1513" y="15380"/>
                      </a:lnTo>
                      <a:lnTo>
                        <a:pt x="1683" y="15380"/>
                      </a:lnTo>
                      <a:lnTo>
                        <a:pt x="1864" y="15351"/>
                      </a:lnTo>
                      <a:lnTo>
                        <a:pt x="2033" y="15323"/>
                      </a:lnTo>
                      <a:lnTo>
                        <a:pt x="2225" y="15238"/>
                      </a:lnTo>
                      <a:lnTo>
                        <a:pt x="2428" y="15153"/>
                      </a:lnTo>
                      <a:lnTo>
                        <a:pt x="2745" y="15026"/>
                      </a:lnTo>
                      <a:lnTo>
                        <a:pt x="3005" y="14913"/>
                      </a:lnTo>
                      <a:lnTo>
                        <a:pt x="3264" y="14828"/>
                      </a:lnTo>
                      <a:lnTo>
                        <a:pt x="3513" y="14800"/>
                      </a:lnTo>
                      <a:lnTo>
                        <a:pt x="3615" y="14828"/>
                      </a:lnTo>
                      <a:lnTo>
                        <a:pt x="3728" y="14857"/>
                      </a:lnTo>
                      <a:lnTo>
                        <a:pt x="3807" y="14913"/>
                      </a:lnTo>
                      <a:lnTo>
                        <a:pt x="3920" y="14998"/>
                      </a:lnTo>
                      <a:lnTo>
                        <a:pt x="4010" y="15097"/>
                      </a:lnTo>
                      <a:lnTo>
                        <a:pt x="4089" y="15238"/>
                      </a:lnTo>
                      <a:lnTo>
                        <a:pt x="4179" y="15408"/>
                      </a:lnTo>
                      <a:lnTo>
                        <a:pt x="4247" y="15620"/>
                      </a:lnTo>
                      <a:lnTo>
                        <a:pt x="4326" y="15860"/>
                      </a:lnTo>
                      <a:lnTo>
                        <a:pt x="4394" y="16129"/>
                      </a:lnTo>
                      <a:lnTo>
                        <a:pt x="4439" y="16440"/>
                      </a:lnTo>
                      <a:lnTo>
                        <a:pt x="4507" y="16737"/>
                      </a:lnTo>
                      <a:lnTo>
                        <a:pt x="4552" y="17090"/>
                      </a:lnTo>
                      <a:lnTo>
                        <a:pt x="4575" y="17443"/>
                      </a:lnTo>
                      <a:lnTo>
                        <a:pt x="4586" y="17825"/>
                      </a:lnTo>
                      <a:lnTo>
                        <a:pt x="4586" y="18193"/>
                      </a:lnTo>
                      <a:lnTo>
                        <a:pt x="4586" y="18574"/>
                      </a:lnTo>
                      <a:lnTo>
                        <a:pt x="4586" y="18984"/>
                      </a:lnTo>
                      <a:lnTo>
                        <a:pt x="4552" y="19366"/>
                      </a:lnTo>
                      <a:lnTo>
                        <a:pt x="4507" y="19748"/>
                      </a:lnTo>
                      <a:lnTo>
                        <a:pt x="4462" y="20129"/>
                      </a:lnTo>
                      <a:lnTo>
                        <a:pt x="4371" y="20483"/>
                      </a:lnTo>
                      <a:lnTo>
                        <a:pt x="4292" y="20836"/>
                      </a:lnTo>
                      <a:lnTo>
                        <a:pt x="4202" y="21161"/>
                      </a:lnTo>
                      <a:lnTo>
                        <a:pt x="4744" y="21161"/>
                      </a:lnTo>
                      <a:lnTo>
                        <a:pt x="5264" y="21161"/>
                      </a:lnTo>
                      <a:lnTo>
                        <a:pt x="5784" y="21161"/>
                      </a:lnTo>
                      <a:lnTo>
                        <a:pt x="6235" y="21161"/>
                      </a:lnTo>
                      <a:lnTo>
                        <a:pt x="6676" y="21161"/>
                      </a:lnTo>
                      <a:lnTo>
                        <a:pt x="7060" y="21161"/>
                      </a:lnTo>
                      <a:lnTo>
                        <a:pt x="7410" y="21161"/>
                      </a:lnTo>
                      <a:lnTo>
                        <a:pt x="7670" y="21161"/>
                      </a:lnTo>
                      <a:lnTo>
                        <a:pt x="8020" y="21020"/>
                      </a:lnTo>
                      <a:lnTo>
                        <a:pt x="8303" y="20893"/>
                      </a:lnTo>
                      <a:lnTo>
                        <a:pt x="8563" y="20695"/>
                      </a:lnTo>
                      <a:lnTo>
                        <a:pt x="8800" y="20511"/>
                      </a:lnTo>
                      <a:lnTo>
                        <a:pt x="8969" y="20285"/>
                      </a:lnTo>
                      <a:lnTo>
                        <a:pt x="9150" y="20045"/>
                      </a:lnTo>
                      <a:lnTo>
                        <a:pt x="9252" y="19804"/>
                      </a:lnTo>
                      <a:lnTo>
                        <a:pt x="9342" y="19550"/>
                      </a:lnTo>
                      <a:lnTo>
                        <a:pt x="9410" y="19281"/>
                      </a:lnTo>
                      <a:lnTo>
                        <a:pt x="9433" y="19013"/>
                      </a:lnTo>
                      <a:lnTo>
                        <a:pt x="9433" y="18744"/>
                      </a:lnTo>
                      <a:lnTo>
                        <a:pt x="9387" y="18504"/>
                      </a:lnTo>
                      <a:lnTo>
                        <a:pt x="9320" y="18221"/>
                      </a:lnTo>
                      <a:lnTo>
                        <a:pt x="9207" y="17981"/>
                      </a:lnTo>
                      <a:lnTo>
                        <a:pt x="9105" y="17740"/>
                      </a:lnTo>
                      <a:lnTo>
                        <a:pt x="8924" y="17514"/>
                      </a:lnTo>
                      <a:lnTo>
                        <a:pt x="8777" y="17274"/>
                      </a:lnTo>
                      <a:lnTo>
                        <a:pt x="8642" y="17034"/>
                      </a:lnTo>
                      <a:lnTo>
                        <a:pt x="8563" y="16765"/>
                      </a:lnTo>
                      <a:lnTo>
                        <a:pt x="8472" y="16468"/>
                      </a:lnTo>
                      <a:lnTo>
                        <a:pt x="8450" y="16157"/>
                      </a:lnTo>
                      <a:lnTo>
                        <a:pt x="8450" y="15860"/>
                      </a:lnTo>
                      <a:lnTo>
                        <a:pt x="8472" y="15563"/>
                      </a:lnTo>
                      <a:lnTo>
                        <a:pt x="8540" y="15267"/>
                      </a:lnTo>
                      <a:lnTo>
                        <a:pt x="8642" y="14998"/>
                      </a:lnTo>
                      <a:lnTo>
                        <a:pt x="8777" y="14729"/>
                      </a:lnTo>
                      <a:lnTo>
                        <a:pt x="8868" y="14616"/>
                      </a:lnTo>
                      <a:lnTo>
                        <a:pt x="8969" y="14475"/>
                      </a:lnTo>
                      <a:lnTo>
                        <a:pt x="9060" y="14376"/>
                      </a:lnTo>
                      <a:lnTo>
                        <a:pt x="9184" y="14291"/>
                      </a:lnTo>
                      <a:lnTo>
                        <a:pt x="9297" y="14206"/>
                      </a:lnTo>
                      <a:lnTo>
                        <a:pt x="9433" y="14121"/>
                      </a:lnTo>
                      <a:lnTo>
                        <a:pt x="9579" y="14051"/>
                      </a:lnTo>
                      <a:lnTo>
                        <a:pt x="9726" y="13994"/>
                      </a:lnTo>
                      <a:lnTo>
                        <a:pt x="9884" y="13938"/>
                      </a:lnTo>
                      <a:lnTo>
                        <a:pt x="10054" y="13909"/>
                      </a:lnTo>
                      <a:lnTo>
                        <a:pt x="10257" y="13881"/>
                      </a:lnTo>
                      <a:lnTo>
                        <a:pt x="10449" y="13881"/>
                      </a:lnTo>
                      <a:lnTo>
                        <a:pt x="10664" y="13881"/>
                      </a:lnTo>
                      <a:lnTo>
                        <a:pt x="10856" y="13909"/>
                      </a:lnTo>
                      <a:lnTo>
                        <a:pt x="11037" y="13966"/>
                      </a:lnTo>
                      <a:lnTo>
                        <a:pt x="11206" y="14023"/>
                      </a:lnTo>
                      <a:lnTo>
                        <a:pt x="11353" y="14093"/>
                      </a:lnTo>
                      <a:lnTo>
                        <a:pt x="11511" y="14178"/>
                      </a:lnTo>
                      <a:lnTo>
                        <a:pt x="11635" y="14263"/>
                      </a:lnTo>
                      <a:lnTo>
                        <a:pt x="11748" y="14376"/>
                      </a:lnTo>
                      <a:lnTo>
                        <a:pt x="11861" y="14475"/>
                      </a:lnTo>
                      <a:lnTo>
                        <a:pt x="11941" y="14616"/>
                      </a:lnTo>
                      <a:lnTo>
                        <a:pt x="12031" y="14758"/>
                      </a:lnTo>
                      <a:lnTo>
                        <a:pt x="12099" y="14885"/>
                      </a:lnTo>
                      <a:lnTo>
                        <a:pt x="12200" y="15210"/>
                      </a:lnTo>
                      <a:lnTo>
                        <a:pt x="12268" y="15507"/>
                      </a:lnTo>
                      <a:lnTo>
                        <a:pt x="12291" y="15832"/>
                      </a:lnTo>
                      <a:lnTo>
                        <a:pt x="12291" y="16157"/>
                      </a:lnTo>
                      <a:lnTo>
                        <a:pt x="12246" y="16482"/>
                      </a:lnTo>
                      <a:lnTo>
                        <a:pt x="12178" y="16807"/>
                      </a:lnTo>
                      <a:lnTo>
                        <a:pt x="12099" y="17090"/>
                      </a:lnTo>
                      <a:lnTo>
                        <a:pt x="12008" y="17330"/>
                      </a:lnTo>
                      <a:lnTo>
                        <a:pt x="11884" y="17542"/>
                      </a:lnTo>
                      <a:lnTo>
                        <a:pt x="11748" y="17712"/>
                      </a:lnTo>
                      <a:lnTo>
                        <a:pt x="11613" y="17839"/>
                      </a:lnTo>
                      <a:lnTo>
                        <a:pt x="11489" y="18037"/>
                      </a:lnTo>
                      <a:lnTo>
                        <a:pt x="11398" y="18221"/>
                      </a:lnTo>
                      <a:lnTo>
                        <a:pt x="11319" y="18447"/>
                      </a:lnTo>
                      <a:lnTo>
                        <a:pt x="11251" y="18659"/>
                      </a:lnTo>
                      <a:lnTo>
                        <a:pt x="11206" y="18900"/>
                      </a:lnTo>
                      <a:lnTo>
                        <a:pt x="11184" y="19154"/>
                      </a:lnTo>
                      <a:lnTo>
                        <a:pt x="11184" y="19423"/>
                      </a:lnTo>
                      <a:lnTo>
                        <a:pt x="11229" y="19663"/>
                      </a:lnTo>
                      <a:lnTo>
                        <a:pt x="11297" y="19903"/>
                      </a:lnTo>
                      <a:lnTo>
                        <a:pt x="11376" y="20158"/>
                      </a:lnTo>
                      <a:lnTo>
                        <a:pt x="11511" y="20398"/>
                      </a:lnTo>
                      <a:lnTo>
                        <a:pt x="11681" y="20610"/>
                      </a:lnTo>
                      <a:lnTo>
                        <a:pt x="11884" y="20808"/>
                      </a:lnTo>
                      <a:lnTo>
                        <a:pt x="12121" y="20992"/>
                      </a:lnTo>
                      <a:lnTo>
                        <a:pt x="12404" y="21161"/>
                      </a:lnTo>
                      <a:lnTo>
                        <a:pt x="12528" y="21190"/>
                      </a:lnTo>
                      <a:lnTo>
                        <a:pt x="12856" y="21274"/>
                      </a:lnTo>
                      <a:lnTo>
                        <a:pt x="13330" y="21373"/>
                      </a:lnTo>
                      <a:lnTo>
                        <a:pt x="13963" y="21486"/>
                      </a:lnTo>
                      <a:lnTo>
                        <a:pt x="14313" y="21543"/>
                      </a:lnTo>
                      <a:lnTo>
                        <a:pt x="14652" y="21571"/>
                      </a:lnTo>
                      <a:lnTo>
                        <a:pt x="15025" y="21600"/>
                      </a:lnTo>
                      <a:lnTo>
                        <a:pt x="15409" y="21600"/>
                      </a:lnTo>
                      <a:lnTo>
                        <a:pt x="15782" y="21600"/>
                      </a:lnTo>
                      <a:lnTo>
                        <a:pt x="16177" y="21571"/>
                      </a:lnTo>
                      <a:lnTo>
                        <a:pt x="16516" y="21486"/>
                      </a:lnTo>
                      <a:lnTo>
                        <a:pt x="16889" y="21402"/>
                      </a:lnTo>
                      <a:lnTo>
                        <a:pt x="16821" y="21190"/>
                      </a:lnTo>
                      <a:lnTo>
                        <a:pt x="16776" y="20935"/>
                      </a:lnTo>
                      <a:lnTo>
                        <a:pt x="16742" y="20667"/>
                      </a:lnTo>
                      <a:lnTo>
                        <a:pt x="16719" y="20370"/>
                      </a:lnTo>
                      <a:lnTo>
                        <a:pt x="16697" y="19719"/>
                      </a:lnTo>
                      <a:lnTo>
                        <a:pt x="16697" y="19013"/>
                      </a:lnTo>
                      <a:lnTo>
                        <a:pt x="16719" y="18306"/>
                      </a:lnTo>
                      <a:lnTo>
                        <a:pt x="16753" y="17599"/>
                      </a:lnTo>
                      <a:lnTo>
                        <a:pt x="16821" y="16949"/>
                      </a:lnTo>
                      <a:lnTo>
                        <a:pt x="16889" y="16383"/>
                      </a:lnTo>
                      <a:lnTo>
                        <a:pt x="16934" y="16129"/>
                      </a:lnTo>
                      <a:lnTo>
                        <a:pt x="17002" y="15945"/>
                      </a:lnTo>
                      <a:lnTo>
                        <a:pt x="17081" y="15790"/>
                      </a:lnTo>
                      <a:lnTo>
                        <a:pt x="17194" y="15648"/>
                      </a:lnTo>
                      <a:lnTo>
                        <a:pt x="17318" y="15563"/>
                      </a:lnTo>
                      <a:lnTo>
                        <a:pt x="17453" y="15507"/>
                      </a:lnTo>
                      <a:lnTo>
                        <a:pt x="17600" y="15450"/>
                      </a:lnTo>
                      <a:lnTo>
                        <a:pt x="17758" y="15450"/>
                      </a:lnTo>
                      <a:lnTo>
                        <a:pt x="17905" y="15479"/>
                      </a:lnTo>
                      <a:lnTo>
                        <a:pt x="18064" y="15535"/>
                      </a:lnTo>
                      <a:lnTo>
                        <a:pt x="18233" y="15620"/>
                      </a:lnTo>
                      <a:lnTo>
                        <a:pt x="18380" y="15733"/>
                      </a:lnTo>
                      <a:lnTo>
                        <a:pt x="18561" y="15832"/>
                      </a:lnTo>
                      <a:lnTo>
                        <a:pt x="18707" y="15973"/>
                      </a:lnTo>
                      <a:lnTo>
                        <a:pt x="18866" y="16129"/>
                      </a:lnTo>
                      <a:lnTo>
                        <a:pt x="18990" y="16327"/>
                      </a:lnTo>
                      <a:lnTo>
                        <a:pt x="19125" y="16482"/>
                      </a:lnTo>
                      <a:lnTo>
                        <a:pt x="19295" y="16624"/>
                      </a:lnTo>
                      <a:lnTo>
                        <a:pt x="19464" y="16737"/>
                      </a:lnTo>
                      <a:lnTo>
                        <a:pt x="19668" y="16807"/>
                      </a:lnTo>
                      <a:lnTo>
                        <a:pt x="19860" y="16836"/>
                      </a:lnTo>
                      <a:lnTo>
                        <a:pt x="20052" y="16864"/>
                      </a:lnTo>
                      <a:lnTo>
                        <a:pt x="20266" y="16836"/>
                      </a:lnTo>
                      <a:lnTo>
                        <a:pt x="20470" y="16793"/>
                      </a:lnTo>
                      <a:lnTo>
                        <a:pt x="20662" y="16708"/>
                      </a:lnTo>
                      <a:lnTo>
                        <a:pt x="20854" y="16567"/>
                      </a:lnTo>
                      <a:lnTo>
                        <a:pt x="21035" y="16412"/>
                      </a:lnTo>
                      <a:lnTo>
                        <a:pt x="21182" y="16214"/>
                      </a:lnTo>
                      <a:lnTo>
                        <a:pt x="21340" y="16002"/>
                      </a:lnTo>
                      <a:lnTo>
                        <a:pt x="21441" y="15733"/>
                      </a:lnTo>
                      <a:lnTo>
                        <a:pt x="21532" y="15436"/>
                      </a:lnTo>
                      <a:lnTo>
                        <a:pt x="21600" y="15083"/>
                      </a:lnTo>
                      <a:lnTo>
                        <a:pt x="21600" y="14885"/>
                      </a:lnTo>
                      <a:lnTo>
                        <a:pt x="21600" y="14729"/>
                      </a:lnTo>
                      <a:lnTo>
                        <a:pt x="21600" y="14531"/>
                      </a:lnTo>
                      <a:lnTo>
                        <a:pt x="21577" y="14376"/>
                      </a:lnTo>
                      <a:lnTo>
                        <a:pt x="21532" y="14206"/>
                      </a:lnTo>
                      <a:lnTo>
                        <a:pt x="21487" y="14051"/>
                      </a:lnTo>
                      <a:lnTo>
                        <a:pt x="21419" y="13909"/>
                      </a:lnTo>
                      <a:lnTo>
                        <a:pt x="21351" y="13768"/>
                      </a:lnTo>
                      <a:lnTo>
                        <a:pt x="21204" y="13500"/>
                      </a:lnTo>
                      <a:lnTo>
                        <a:pt x="21035" y="13287"/>
                      </a:lnTo>
                      <a:lnTo>
                        <a:pt x="20809" y="13090"/>
                      </a:lnTo>
                      <a:lnTo>
                        <a:pt x="20594" y="12962"/>
                      </a:lnTo>
                      <a:lnTo>
                        <a:pt x="20357" y="12821"/>
                      </a:lnTo>
                      <a:lnTo>
                        <a:pt x="20120" y="12764"/>
                      </a:lnTo>
                      <a:lnTo>
                        <a:pt x="19882" y="12708"/>
                      </a:lnTo>
                      <a:lnTo>
                        <a:pt x="19645" y="12736"/>
                      </a:lnTo>
                      <a:lnTo>
                        <a:pt x="19430" y="12793"/>
                      </a:lnTo>
                      <a:lnTo>
                        <a:pt x="19227" y="12906"/>
                      </a:lnTo>
                      <a:lnTo>
                        <a:pt x="19148" y="12962"/>
                      </a:lnTo>
                      <a:lnTo>
                        <a:pt x="19058" y="13047"/>
                      </a:lnTo>
                      <a:lnTo>
                        <a:pt x="18990" y="13146"/>
                      </a:lnTo>
                      <a:lnTo>
                        <a:pt x="18911" y="13259"/>
                      </a:lnTo>
                      <a:lnTo>
                        <a:pt x="18775" y="13471"/>
                      </a:lnTo>
                      <a:lnTo>
                        <a:pt x="18628" y="13641"/>
                      </a:lnTo>
                      <a:lnTo>
                        <a:pt x="18470" y="13740"/>
                      </a:lnTo>
                      <a:lnTo>
                        <a:pt x="18301" y="13825"/>
                      </a:lnTo>
                      <a:lnTo>
                        <a:pt x="18143" y="13853"/>
                      </a:lnTo>
                      <a:lnTo>
                        <a:pt x="17973" y="13881"/>
                      </a:lnTo>
                      <a:lnTo>
                        <a:pt x="17804" y="13853"/>
                      </a:lnTo>
                      <a:lnTo>
                        <a:pt x="17646" y="13796"/>
                      </a:lnTo>
                      <a:lnTo>
                        <a:pt x="17499" y="13726"/>
                      </a:lnTo>
                      <a:lnTo>
                        <a:pt x="17341" y="13641"/>
                      </a:lnTo>
                      <a:lnTo>
                        <a:pt x="17216" y="13528"/>
                      </a:lnTo>
                      <a:lnTo>
                        <a:pt x="17103" y="13386"/>
                      </a:lnTo>
                      <a:lnTo>
                        <a:pt x="17024" y="13259"/>
                      </a:lnTo>
                      <a:lnTo>
                        <a:pt x="16934" y="13118"/>
                      </a:lnTo>
                      <a:lnTo>
                        <a:pt x="16889" y="12991"/>
                      </a:lnTo>
                      <a:lnTo>
                        <a:pt x="16889" y="12849"/>
                      </a:lnTo>
                      <a:lnTo>
                        <a:pt x="16889" y="12383"/>
                      </a:lnTo>
                      <a:lnTo>
                        <a:pt x="16889" y="11662"/>
                      </a:lnTo>
                      <a:lnTo>
                        <a:pt x="16889" y="10701"/>
                      </a:lnTo>
                      <a:lnTo>
                        <a:pt x="16889" y="9640"/>
                      </a:lnTo>
                      <a:lnTo>
                        <a:pt x="16889" y="8566"/>
                      </a:lnTo>
                      <a:lnTo>
                        <a:pt x="16889" y="7478"/>
                      </a:lnTo>
                      <a:lnTo>
                        <a:pt x="16889" y="6502"/>
                      </a:lnTo>
                      <a:lnTo>
                        <a:pt x="16889" y="5739"/>
                      </a:lnTo>
                      <a:lnTo>
                        <a:pt x="16674" y="5894"/>
                      </a:lnTo>
                      <a:lnTo>
                        <a:pt x="16414" y="6036"/>
                      </a:lnTo>
                      <a:lnTo>
                        <a:pt x="16154" y="6177"/>
                      </a:lnTo>
                      <a:lnTo>
                        <a:pt x="15849" y="6248"/>
                      </a:lnTo>
                      <a:lnTo>
                        <a:pt x="15544" y="6304"/>
                      </a:lnTo>
                      <a:lnTo>
                        <a:pt x="15217" y="6332"/>
                      </a:lnTo>
                      <a:lnTo>
                        <a:pt x="14866" y="6361"/>
                      </a:lnTo>
                      <a:lnTo>
                        <a:pt x="14550" y="6361"/>
                      </a:lnTo>
                      <a:lnTo>
                        <a:pt x="14200" y="6332"/>
                      </a:lnTo>
                      <a:lnTo>
                        <a:pt x="13850" y="6276"/>
                      </a:lnTo>
                      <a:lnTo>
                        <a:pt x="13522" y="6219"/>
                      </a:lnTo>
                      <a:lnTo>
                        <a:pt x="13206" y="6149"/>
                      </a:lnTo>
                      <a:lnTo>
                        <a:pt x="12901" y="6064"/>
                      </a:lnTo>
                      <a:lnTo>
                        <a:pt x="12618" y="5951"/>
                      </a:lnTo>
                      <a:lnTo>
                        <a:pt x="12358" y="5838"/>
                      </a:lnTo>
                      <a:lnTo>
                        <a:pt x="12121" y="5739"/>
                      </a:lnTo>
                      <a:lnTo>
                        <a:pt x="11941" y="5626"/>
                      </a:lnTo>
                      <a:lnTo>
                        <a:pt x="11794" y="5513"/>
                      </a:lnTo>
                      <a:lnTo>
                        <a:pt x="11658" y="5414"/>
                      </a:lnTo>
                      <a:lnTo>
                        <a:pt x="11556" y="5301"/>
                      </a:lnTo>
                      <a:lnTo>
                        <a:pt x="11466" y="5187"/>
                      </a:lnTo>
                      <a:lnTo>
                        <a:pt x="11398" y="5089"/>
                      </a:lnTo>
                      <a:lnTo>
                        <a:pt x="11376" y="4947"/>
                      </a:lnTo>
                      <a:lnTo>
                        <a:pt x="11353" y="4834"/>
                      </a:lnTo>
                      <a:lnTo>
                        <a:pt x="11353" y="4707"/>
                      </a:lnTo>
                      <a:lnTo>
                        <a:pt x="11376" y="4565"/>
                      </a:lnTo>
                      <a:lnTo>
                        <a:pt x="11443" y="4410"/>
                      </a:lnTo>
                      <a:lnTo>
                        <a:pt x="11511" y="4240"/>
                      </a:lnTo>
                      <a:lnTo>
                        <a:pt x="11703" y="3887"/>
                      </a:lnTo>
                      <a:lnTo>
                        <a:pt x="11986" y="3505"/>
                      </a:lnTo>
                      <a:lnTo>
                        <a:pt x="12144" y="3265"/>
                      </a:lnTo>
                      <a:lnTo>
                        <a:pt x="12246" y="3025"/>
                      </a:lnTo>
                      <a:lnTo>
                        <a:pt x="12336" y="2756"/>
                      </a:lnTo>
                      <a:lnTo>
                        <a:pt x="12404" y="2445"/>
                      </a:lnTo>
                      <a:lnTo>
                        <a:pt x="12438" y="2176"/>
                      </a:lnTo>
                      <a:lnTo>
                        <a:pt x="12438" y="1880"/>
                      </a:lnTo>
                      <a:lnTo>
                        <a:pt x="12404" y="1583"/>
                      </a:lnTo>
                      <a:lnTo>
                        <a:pt x="12336" y="1314"/>
                      </a:lnTo>
                      <a:lnTo>
                        <a:pt x="12246" y="1046"/>
                      </a:lnTo>
                      <a:lnTo>
                        <a:pt x="12099" y="791"/>
                      </a:lnTo>
                      <a:lnTo>
                        <a:pt x="12008" y="692"/>
                      </a:lnTo>
                      <a:lnTo>
                        <a:pt x="11918" y="579"/>
                      </a:lnTo>
                      <a:lnTo>
                        <a:pt x="11816" y="466"/>
                      </a:lnTo>
                      <a:lnTo>
                        <a:pt x="11703" y="381"/>
                      </a:lnTo>
                      <a:lnTo>
                        <a:pt x="11579" y="310"/>
                      </a:lnTo>
                      <a:lnTo>
                        <a:pt x="11443" y="226"/>
                      </a:lnTo>
                      <a:lnTo>
                        <a:pt x="11297" y="169"/>
                      </a:lnTo>
                      <a:lnTo>
                        <a:pt x="11138" y="113"/>
                      </a:lnTo>
                      <a:lnTo>
                        <a:pt x="10969" y="56"/>
                      </a:lnTo>
                      <a:lnTo>
                        <a:pt x="10800" y="28"/>
                      </a:lnTo>
                      <a:lnTo>
                        <a:pt x="10619" y="28"/>
                      </a:lnTo>
                      <a:lnTo>
                        <a:pt x="10404" y="28"/>
                      </a:lnTo>
                      <a:lnTo>
                        <a:pt x="10257" y="28"/>
                      </a:lnTo>
                      <a:lnTo>
                        <a:pt x="10076" y="56"/>
                      </a:lnTo>
                      <a:lnTo>
                        <a:pt x="9952" y="84"/>
                      </a:lnTo>
                      <a:lnTo>
                        <a:pt x="9794" y="141"/>
                      </a:lnTo>
                      <a:lnTo>
                        <a:pt x="9692" y="226"/>
                      </a:lnTo>
                      <a:lnTo>
                        <a:pt x="9557" y="282"/>
                      </a:lnTo>
                      <a:lnTo>
                        <a:pt x="9455" y="381"/>
                      </a:lnTo>
                      <a:lnTo>
                        <a:pt x="9365" y="466"/>
                      </a:lnTo>
                      <a:lnTo>
                        <a:pt x="9274" y="579"/>
                      </a:lnTo>
                      <a:lnTo>
                        <a:pt x="9184" y="692"/>
                      </a:lnTo>
                      <a:lnTo>
                        <a:pt x="9128" y="791"/>
                      </a:lnTo>
                      <a:lnTo>
                        <a:pt x="9060" y="932"/>
                      </a:lnTo>
                      <a:lnTo>
                        <a:pt x="8969" y="1201"/>
                      </a:lnTo>
                      <a:lnTo>
                        <a:pt x="8913" y="1498"/>
                      </a:lnTo>
                      <a:lnTo>
                        <a:pt x="8890" y="1795"/>
                      </a:lnTo>
                      <a:lnTo>
                        <a:pt x="8890" y="2120"/>
                      </a:lnTo>
                      <a:lnTo>
                        <a:pt x="8913" y="2445"/>
                      </a:lnTo>
                      <a:lnTo>
                        <a:pt x="8969" y="2756"/>
                      </a:lnTo>
                      <a:lnTo>
                        <a:pt x="9060" y="3081"/>
                      </a:lnTo>
                      <a:lnTo>
                        <a:pt x="9173" y="3378"/>
                      </a:lnTo>
                      <a:lnTo>
                        <a:pt x="9297" y="3647"/>
                      </a:lnTo>
                      <a:lnTo>
                        <a:pt x="9466" y="3887"/>
                      </a:lnTo>
                      <a:lnTo>
                        <a:pt x="9579" y="4085"/>
                      </a:lnTo>
                      <a:lnTo>
                        <a:pt x="9670" y="4269"/>
                      </a:lnTo>
                      <a:lnTo>
                        <a:pt x="9726" y="4467"/>
                      </a:lnTo>
                      <a:lnTo>
                        <a:pt x="9771" y="4650"/>
                      </a:lnTo>
                      <a:lnTo>
                        <a:pt x="9771" y="4834"/>
                      </a:lnTo>
                      <a:lnTo>
                        <a:pt x="9749" y="5032"/>
                      </a:lnTo>
                      <a:lnTo>
                        <a:pt x="9715" y="5216"/>
                      </a:lnTo>
                      <a:lnTo>
                        <a:pt x="9625" y="5385"/>
                      </a:lnTo>
                      <a:lnTo>
                        <a:pt x="9534" y="5513"/>
                      </a:lnTo>
                      <a:lnTo>
                        <a:pt x="9410" y="5626"/>
                      </a:lnTo>
                      <a:lnTo>
                        <a:pt x="9229" y="5710"/>
                      </a:lnTo>
                      <a:lnTo>
                        <a:pt x="9060" y="5767"/>
                      </a:lnTo>
                      <a:lnTo>
                        <a:pt x="8845" y="5767"/>
                      </a:lnTo>
                      <a:lnTo>
                        <a:pt x="8585" y="5739"/>
                      </a:lnTo>
                      <a:lnTo>
                        <a:pt x="8325" y="5654"/>
                      </a:lnTo>
                      <a:lnTo>
                        <a:pt x="8020" y="5513"/>
                      </a:lnTo>
                      <a:lnTo>
                        <a:pt x="7840" y="5442"/>
                      </a:lnTo>
                      <a:lnTo>
                        <a:pt x="7648" y="5385"/>
                      </a:lnTo>
                      <a:lnTo>
                        <a:pt x="7433" y="5329"/>
                      </a:lnTo>
                      <a:lnTo>
                        <a:pt x="7241" y="5301"/>
                      </a:lnTo>
                      <a:lnTo>
                        <a:pt x="6755" y="5301"/>
                      </a:lnTo>
                      <a:lnTo>
                        <a:pt x="6281" y="5329"/>
                      </a:lnTo>
                      <a:lnTo>
                        <a:pt x="5784" y="5385"/>
                      </a:lnTo>
                      <a:lnTo>
                        <a:pt x="5264" y="5498"/>
                      </a:lnTo>
                      <a:lnTo>
                        <a:pt x="4744" y="5597"/>
                      </a:lnTo>
                      <a:lnTo>
                        <a:pt x="4247" y="5739"/>
                      </a:lnTo>
                      <a:lnTo>
                        <a:pt x="4202" y="5894"/>
                      </a:lnTo>
                      <a:lnTo>
                        <a:pt x="4202" y="6191"/>
                      </a:lnTo>
                      <a:lnTo>
                        <a:pt x="4202" y="6545"/>
                      </a:lnTo>
                      <a:lnTo>
                        <a:pt x="4225" y="6954"/>
                      </a:lnTo>
                      <a:lnTo>
                        <a:pt x="4315" y="7930"/>
                      </a:lnTo>
                      <a:lnTo>
                        <a:pt x="4394" y="9018"/>
                      </a:lnTo>
                      <a:lnTo>
                        <a:pt x="4439" y="9570"/>
                      </a:lnTo>
                      <a:lnTo>
                        <a:pt x="4462" y="10107"/>
                      </a:lnTo>
                      <a:lnTo>
                        <a:pt x="4484" y="10630"/>
                      </a:lnTo>
                      <a:lnTo>
                        <a:pt x="4507" y="11082"/>
                      </a:lnTo>
                      <a:lnTo>
                        <a:pt x="4484" y="11520"/>
                      </a:lnTo>
                      <a:lnTo>
                        <a:pt x="4439" y="11874"/>
                      </a:lnTo>
                      <a:lnTo>
                        <a:pt x="4394" y="12029"/>
                      </a:lnTo>
                      <a:lnTo>
                        <a:pt x="4349" y="12171"/>
                      </a:lnTo>
                      <a:lnTo>
                        <a:pt x="4315" y="12284"/>
                      </a:lnTo>
                      <a:lnTo>
                        <a:pt x="4247" y="123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717EF5">
                        <a:gamma/>
                        <a:tint val="45490"/>
                        <a:invGamma/>
                      </a:srgbClr>
                    </a:gs>
                    <a:gs pos="100000">
                      <a:srgbClr val="717EF5"/>
                    </a:gs>
                  </a:gsLst>
                  <a:lin ang="5400000" scaled="1"/>
                </a:gradFill>
                <a:ln w="57150">
                  <a:solidFill>
                    <a:srgbClr val="FFFFFF"/>
                  </a:solidFill>
                  <a:miter lim="800000"/>
                  <a:headEnd/>
                  <a:tailEnd/>
                </a:ln>
                <a:effectLst>
                  <a:outerShdw dist="135003" dir="2471156" algn="ctr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" name="Puzzle4"/>
                <p:cNvSpPr>
                  <a:spLocks noEditPoints="1" noChangeArrowheads="1"/>
                </p:cNvSpPr>
                <p:nvPr/>
              </p:nvSpPr>
              <p:spPr bwMode="gray">
                <a:xfrm>
                  <a:off x="2192" y="1719"/>
                  <a:ext cx="1072" cy="1763"/>
                </a:xfrm>
                <a:custGeom>
                  <a:avLst/>
                  <a:gdLst>
                    <a:gd name="T0" fmla="*/ 8307 w 21600"/>
                    <a:gd name="T1" fmla="*/ 11593 h 21600"/>
                    <a:gd name="T2" fmla="*/ 453 w 21600"/>
                    <a:gd name="T3" fmla="*/ 16938 h 21600"/>
                    <a:gd name="T4" fmla="*/ 11500 w 21600"/>
                    <a:gd name="T5" fmla="*/ 21600 h 21600"/>
                    <a:gd name="T6" fmla="*/ 20920 w 21600"/>
                    <a:gd name="T7" fmla="*/ 16751 h 21600"/>
                    <a:gd name="T8" fmla="*/ 13972 w 21600"/>
                    <a:gd name="T9" fmla="*/ 10888 h 21600"/>
                    <a:gd name="T10" fmla="*/ 21033 w 21600"/>
                    <a:gd name="T11" fmla="*/ 4716 h 21600"/>
                    <a:gd name="T12" fmla="*/ 11102 w 21600"/>
                    <a:gd name="T13" fmla="*/ 11 h 21600"/>
                    <a:gd name="T14" fmla="*/ 453 w 21600"/>
                    <a:gd name="T15" fmla="*/ 4716 h 21600"/>
                    <a:gd name="T16" fmla="*/ 2076 w 21600"/>
                    <a:gd name="T17" fmla="*/ 5664 h 21600"/>
                    <a:gd name="T18" fmla="*/ 20203 w 21600"/>
                    <a:gd name="T19" fmla="*/ 1598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3813" y="10590"/>
                      </a:moveTo>
                      <a:lnTo>
                        <a:pt x="3927" y="10513"/>
                      </a:lnTo>
                      <a:lnTo>
                        <a:pt x="4078" y="10425"/>
                      </a:lnTo>
                      <a:lnTo>
                        <a:pt x="4210" y="10359"/>
                      </a:lnTo>
                      <a:lnTo>
                        <a:pt x="4361" y="10315"/>
                      </a:lnTo>
                      <a:lnTo>
                        <a:pt x="4682" y="10237"/>
                      </a:lnTo>
                      <a:lnTo>
                        <a:pt x="5041" y="10193"/>
                      </a:lnTo>
                      <a:lnTo>
                        <a:pt x="5456" y="10171"/>
                      </a:lnTo>
                      <a:lnTo>
                        <a:pt x="5853" y="10193"/>
                      </a:lnTo>
                      <a:lnTo>
                        <a:pt x="6249" y="10260"/>
                      </a:lnTo>
                      <a:lnTo>
                        <a:pt x="6646" y="10337"/>
                      </a:lnTo>
                      <a:lnTo>
                        <a:pt x="7004" y="10469"/>
                      </a:lnTo>
                      <a:lnTo>
                        <a:pt x="7363" y="10612"/>
                      </a:lnTo>
                      <a:lnTo>
                        <a:pt x="7665" y="10788"/>
                      </a:lnTo>
                      <a:lnTo>
                        <a:pt x="7911" y="10998"/>
                      </a:lnTo>
                      <a:lnTo>
                        <a:pt x="8024" y="11097"/>
                      </a:lnTo>
                      <a:lnTo>
                        <a:pt x="8137" y="11207"/>
                      </a:lnTo>
                      <a:lnTo>
                        <a:pt x="8194" y="11340"/>
                      </a:lnTo>
                      <a:lnTo>
                        <a:pt x="8269" y="11461"/>
                      </a:lnTo>
                      <a:lnTo>
                        <a:pt x="8307" y="11593"/>
                      </a:lnTo>
                      <a:lnTo>
                        <a:pt x="8307" y="11714"/>
                      </a:lnTo>
                      <a:lnTo>
                        <a:pt x="8307" y="11868"/>
                      </a:lnTo>
                      <a:lnTo>
                        <a:pt x="8307" y="12012"/>
                      </a:lnTo>
                      <a:lnTo>
                        <a:pt x="8194" y="12265"/>
                      </a:lnTo>
                      <a:lnTo>
                        <a:pt x="8062" y="12519"/>
                      </a:lnTo>
                      <a:lnTo>
                        <a:pt x="7873" y="12706"/>
                      </a:lnTo>
                      <a:lnTo>
                        <a:pt x="7627" y="12904"/>
                      </a:lnTo>
                      <a:lnTo>
                        <a:pt x="7363" y="13048"/>
                      </a:lnTo>
                      <a:lnTo>
                        <a:pt x="7080" y="13180"/>
                      </a:lnTo>
                      <a:lnTo>
                        <a:pt x="6759" y="13257"/>
                      </a:lnTo>
                      <a:lnTo>
                        <a:pt x="6419" y="13345"/>
                      </a:lnTo>
                      <a:lnTo>
                        <a:pt x="6098" y="13389"/>
                      </a:lnTo>
                      <a:lnTo>
                        <a:pt x="5739" y="13389"/>
                      </a:lnTo>
                      <a:lnTo>
                        <a:pt x="5418" y="13389"/>
                      </a:lnTo>
                      <a:lnTo>
                        <a:pt x="5079" y="13345"/>
                      </a:lnTo>
                      <a:lnTo>
                        <a:pt x="4758" y="13301"/>
                      </a:lnTo>
                      <a:lnTo>
                        <a:pt x="4474" y="13213"/>
                      </a:lnTo>
                      <a:lnTo>
                        <a:pt x="4172" y="13114"/>
                      </a:lnTo>
                      <a:lnTo>
                        <a:pt x="3965" y="12982"/>
                      </a:lnTo>
                      <a:lnTo>
                        <a:pt x="3738" y="12838"/>
                      </a:lnTo>
                      <a:lnTo>
                        <a:pt x="3493" y="12706"/>
                      </a:lnTo>
                      <a:lnTo>
                        <a:pt x="3228" y="12607"/>
                      </a:lnTo>
                      <a:lnTo>
                        <a:pt x="2945" y="12519"/>
                      </a:lnTo>
                      <a:lnTo>
                        <a:pt x="2700" y="12431"/>
                      </a:lnTo>
                      <a:lnTo>
                        <a:pt x="2397" y="12375"/>
                      </a:lnTo>
                      <a:lnTo>
                        <a:pt x="2152" y="12331"/>
                      </a:lnTo>
                      <a:lnTo>
                        <a:pt x="1888" y="12309"/>
                      </a:lnTo>
                      <a:lnTo>
                        <a:pt x="1642" y="12309"/>
                      </a:lnTo>
                      <a:lnTo>
                        <a:pt x="1397" y="12331"/>
                      </a:lnTo>
                      <a:lnTo>
                        <a:pt x="1170" y="12397"/>
                      </a:lnTo>
                      <a:lnTo>
                        <a:pt x="962" y="12453"/>
                      </a:lnTo>
                      <a:lnTo>
                        <a:pt x="774" y="12563"/>
                      </a:lnTo>
                      <a:lnTo>
                        <a:pt x="623" y="12684"/>
                      </a:lnTo>
                      <a:lnTo>
                        <a:pt x="528" y="12838"/>
                      </a:lnTo>
                      <a:lnTo>
                        <a:pt x="453" y="13026"/>
                      </a:lnTo>
                      <a:lnTo>
                        <a:pt x="339" y="13477"/>
                      </a:lnTo>
                      <a:lnTo>
                        <a:pt x="226" y="13984"/>
                      </a:lnTo>
                      <a:lnTo>
                        <a:pt x="151" y="14535"/>
                      </a:lnTo>
                      <a:lnTo>
                        <a:pt x="113" y="15075"/>
                      </a:lnTo>
                      <a:lnTo>
                        <a:pt x="113" y="15626"/>
                      </a:lnTo>
                      <a:lnTo>
                        <a:pt x="151" y="16133"/>
                      </a:lnTo>
                      <a:lnTo>
                        <a:pt x="188" y="16376"/>
                      </a:lnTo>
                      <a:lnTo>
                        <a:pt x="264" y="16585"/>
                      </a:lnTo>
                      <a:lnTo>
                        <a:pt x="339" y="16773"/>
                      </a:lnTo>
                      <a:lnTo>
                        <a:pt x="453" y="16938"/>
                      </a:lnTo>
                      <a:lnTo>
                        <a:pt x="1095" y="16883"/>
                      </a:lnTo>
                      <a:lnTo>
                        <a:pt x="1963" y="16795"/>
                      </a:lnTo>
                      <a:lnTo>
                        <a:pt x="2945" y="16751"/>
                      </a:lnTo>
                      <a:lnTo>
                        <a:pt x="3965" y="16706"/>
                      </a:lnTo>
                      <a:lnTo>
                        <a:pt x="5022" y="16684"/>
                      </a:lnTo>
                      <a:lnTo>
                        <a:pt x="5947" y="16684"/>
                      </a:lnTo>
                      <a:lnTo>
                        <a:pt x="6759" y="16706"/>
                      </a:lnTo>
                      <a:lnTo>
                        <a:pt x="7363" y="16751"/>
                      </a:lnTo>
                      <a:lnTo>
                        <a:pt x="7948" y="16839"/>
                      </a:lnTo>
                      <a:lnTo>
                        <a:pt x="8458" y="16916"/>
                      </a:lnTo>
                      <a:lnTo>
                        <a:pt x="8893" y="17026"/>
                      </a:lnTo>
                      <a:lnTo>
                        <a:pt x="9289" y="17158"/>
                      </a:lnTo>
                      <a:lnTo>
                        <a:pt x="9572" y="17280"/>
                      </a:lnTo>
                      <a:lnTo>
                        <a:pt x="9799" y="17412"/>
                      </a:lnTo>
                      <a:lnTo>
                        <a:pt x="9969" y="17555"/>
                      </a:lnTo>
                      <a:lnTo>
                        <a:pt x="10120" y="17687"/>
                      </a:lnTo>
                      <a:lnTo>
                        <a:pt x="10158" y="17831"/>
                      </a:lnTo>
                      <a:lnTo>
                        <a:pt x="10195" y="17974"/>
                      </a:lnTo>
                      <a:lnTo>
                        <a:pt x="10158" y="18128"/>
                      </a:lnTo>
                      <a:lnTo>
                        <a:pt x="10082" y="18271"/>
                      </a:lnTo>
                      <a:lnTo>
                        <a:pt x="9969" y="18426"/>
                      </a:lnTo>
                      <a:lnTo>
                        <a:pt x="9837" y="18569"/>
                      </a:lnTo>
                      <a:lnTo>
                        <a:pt x="9648" y="18701"/>
                      </a:lnTo>
                      <a:lnTo>
                        <a:pt x="9440" y="18822"/>
                      </a:lnTo>
                      <a:lnTo>
                        <a:pt x="9213" y="18999"/>
                      </a:lnTo>
                      <a:lnTo>
                        <a:pt x="9044" y="19186"/>
                      </a:lnTo>
                      <a:lnTo>
                        <a:pt x="8893" y="19395"/>
                      </a:lnTo>
                      <a:lnTo>
                        <a:pt x="8817" y="19627"/>
                      </a:lnTo>
                      <a:lnTo>
                        <a:pt x="8779" y="19858"/>
                      </a:lnTo>
                      <a:lnTo>
                        <a:pt x="8779" y="20112"/>
                      </a:lnTo>
                      <a:lnTo>
                        <a:pt x="8855" y="20354"/>
                      </a:lnTo>
                      <a:lnTo>
                        <a:pt x="8968" y="20586"/>
                      </a:lnTo>
                      <a:lnTo>
                        <a:pt x="9138" y="20817"/>
                      </a:lnTo>
                      <a:lnTo>
                        <a:pt x="9365" y="21026"/>
                      </a:lnTo>
                      <a:lnTo>
                        <a:pt x="9610" y="21192"/>
                      </a:lnTo>
                      <a:lnTo>
                        <a:pt x="9950" y="21368"/>
                      </a:lnTo>
                      <a:lnTo>
                        <a:pt x="10120" y="21445"/>
                      </a:lnTo>
                      <a:lnTo>
                        <a:pt x="10346" y="21511"/>
                      </a:lnTo>
                      <a:lnTo>
                        <a:pt x="10516" y="21555"/>
                      </a:lnTo>
                      <a:lnTo>
                        <a:pt x="10743" y="21600"/>
                      </a:lnTo>
                      <a:lnTo>
                        <a:pt x="10988" y="21644"/>
                      </a:lnTo>
                      <a:lnTo>
                        <a:pt x="11215" y="21666"/>
                      </a:lnTo>
                      <a:lnTo>
                        <a:pt x="11498" y="21666"/>
                      </a:lnTo>
                      <a:lnTo>
                        <a:pt x="11762" y="21666"/>
                      </a:lnTo>
                      <a:lnTo>
                        <a:pt x="12253" y="21644"/>
                      </a:lnTo>
                      <a:lnTo>
                        <a:pt x="12763" y="21577"/>
                      </a:lnTo>
                      <a:lnTo>
                        <a:pt x="13197" y="21467"/>
                      </a:lnTo>
                      <a:lnTo>
                        <a:pt x="13556" y="21346"/>
                      </a:lnTo>
                      <a:lnTo>
                        <a:pt x="13896" y="21192"/>
                      </a:lnTo>
                      <a:lnTo>
                        <a:pt x="14179" y="21026"/>
                      </a:lnTo>
                      <a:lnTo>
                        <a:pt x="14444" y="20839"/>
                      </a:lnTo>
                      <a:lnTo>
                        <a:pt x="14576" y="20641"/>
                      </a:lnTo>
                      <a:lnTo>
                        <a:pt x="14727" y="20431"/>
                      </a:lnTo>
                      <a:lnTo>
                        <a:pt x="14765" y="20200"/>
                      </a:lnTo>
                      <a:lnTo>
                        <a:pt x="14802" y="19991"/>
                      </a:lnTo>
                      <a:lnTo>
                        <a:pt x="14727" y="19759"/>
                      </a:lnTo>
                      <a:lnTo>
                        <a:pt x="14613" y="19550"/>
                      </a:lnTo>
                      <a:lnTo>
                        <a:pt x="14444" y="19307"/>
                      </a:lnTo>
                      <a:lnTo>
                        <a:pt x="14217" y="19098"/>
                      </a:lnTo>
                      <a:lnTo>
                        <a:pt x="13934" y="18911"/>
                      </a:lnTo>
                      <a:lnTo>
                        <a:pt x="13669" y="18745"/>
                      </a:lnTo>
                      <a:lnTo>
                        <a:pt x="13462" y="18547"/>
                      </a:lnTo>
                      <a:lnTo>
                        <a:pt x="13311" y="18337"/>
                      </a:lnTo>
                      <a:lnTo>
                        <a:pt x="13197" y="18150"/>
                      </a:lnTo>
                      <a:lnTo>
                        <a:pt x="13122" y="17941"/>
                      </a:lnTo>
                      <a:lnTo>
                        <a:pt x="13122" y="17720"/>
                      </a:lnTo>
                      <a:lnTo>
                        <a:pt x="13122" y="17533"/>
                      </a:lnTo>
                      <a:lnTo>
                        <a:pt x="13197" y="17346"/>
                      </a:lnTo>
                      <a:lnTo>
                        <a:pt x="13273" y="17158"/>
                      </a:lnTo>
                      <a:lnTo>
                        <a:pt x="13386" y="16982"/>
                      </a:lnTo>
                      <a:lnTo>
                        <a:pt x="13537" y="16839"/>
                      </a:lnTo>
                      <a:lnTo>
                        <a:pt x="13707" y="16706"/>
                      </a:lnTo>
                      <a:lnTo>
                        <a:pt x="13896" y="16607"/>
                      </a:lnTo>
                      <a:lnTo>
                        <a:pt x="14104" y="16519"/>
                      </a:lnTo>
                      <a:lnTo>
                        <a:pt x="14330" y="16453"/>
                      </a:lnTo>
                      <a:lnTo>
                        <a:pt x="14538" y="16431"/>
                      </a:lnTo>
                      <a:lnTo>
                        <a:pt x="14897" y="16453"/>
                      </a:lnTo>
                      <a:lnTo>
                        <a:pt x="15406" y="16497"/>
                      </a:lnTo>
                      <a:lnTo>
                        <a:pt x="16105" y="16541"/>
                      </a:lnTo>
                      <a:lnTo>
                        <a:pt x="16898" y="16607"/>
                      </a:lnTo>
                      <a:lnTo>
                        <a:pt x="17804" y="16651"/>
                      </a:lnTo>
                      <a:lnTo>
                        <a:pt x="18786" y="16684"/>
                      </a:lnTo>
                      <a:lnTo>
                        <a:pt x="19844" y="16728"/>
                      </a:lnTo>
                      <a:lnTo>
                        <a:pt x="20920" y="16751"/>
                      </a:lnTo>
                      <a:lnTo>
                        <a:pt x="21109" y="16497"/>
                      </a:lnTo>
                      <a:lnTo>
                        <a:pt x="21241" y="16222"/>
                      </a:lnTo>
                      <a:lnTo>
                        <a:pt x="21392" y="15946"/>
                      </a:lnTo>
                      <a:lnTo>
                        <a:pt x="21467" y="15648"/>
                      </a:lnTo>
                      <a:lnTo>
                        <a:pt x="21543" y="15351"/>
                      </a:lnTo>
                      <a:lnTo>
                        <a:pt x="21618" y="15042"/>
                      </a:lnTo>
                      <a:lnTo>
                        <a:pt x="21618" y="14745"/>
                      </a:lnTo>
                      <a:lnTo>
                        <a:pt x="21618" y="14447"/>
                      </a:lnTo>
                      <a:lnTo>
                        <a:pt x="21618" y="14150"/>
                      </a:lnTo>
                      <a:lnTo>
                        <a:pt x="21581" y="13852"/>
                      </a:lnTo>
                      <a:lnTo>
                        <a:pt x="21505" y="13577"/>
                      </a:lnTo>
                      <a:lnTo>
                        <a:pt x="21430" y="13301"/>
                      </a:lnTo>
                      <a:lnTo>
                        <a:pt x="21354" y="13048"/>
                      </a:lnTo>
                      <a:lnTo>
                        <a:pt x="21241" y="12816"/>
                      </a:lnTo>
                      <a:lnTo>
                        <a:pt x="21146" y="12607"/>
                      </a:lnTo>
                      <a:lnTo>
                        <a:pt x="21033" y="12431"/>
                      </a:lnTo>
                      <a:lnTo>
                        <a:pt x="20920" y="12265"/>
                      </a:lnTo>
                      <a:lnTo>
                        <a:pt x="20769" y="12144"/>
                      </a:lnTo>
                      <a:lnTo>
                        <a:pt x="20637" y="12034"/>
                      </a:lnTo>
                      <a:lnTo>
                        <a:pt x="20486" y="11946"/>
                      </a:lnTo>
                      <a:lnTo>
                        <a:pt x="20297" y="11891"/>
                      </a:lnTo>
                      <a:lnTo>
                        <a:pt x="20165" y="11846"/>
                      </a:lnTo>
                      <a:lnTo>
                        <a:pt x="19976" y="11824"/>
                      </a:lnTo>
                      <a:lnTo>
                        <a:pt x="19806" y="11802"/>
                      </a:lnTo>
                      <a:lnTo>
                        <a:pt x="19390" y="11824"/>
                      </a:lnTo>
                      <a:lnTo>
                        <a:pt x="18956" y="11891"/>
                      </a:lnTo>
                      <a:lnTo>
                        <a:pt x="18503" y="11968"/>
                      </a:lnTo>
                      <a:lnTo>
                        <a:pt x="17993" y="12078"/>
                      </a:lnTo>
                      <a:lnTo>
                        <a:pt x="17653" y="12144"/>
                      </a:lnTo>
                      <a:lnTo>
                        <a:pt x="17332" y="12199"/>
                      </a:lnTo>
                      <a:lnTo>
                        <a:pt x="17049" y="12221"/>
                      </a:lnTo>
                      <a:lnTo>
                        <a:pt x="16747" y="12243"/>
                      </a:lnTo>
                      <a:lnTo>
                        <a:pt x="16464" y="12243"/>
                      </a:lnTo>
                      <a:lnTo>
                        <a:pt x="16218" y="12243"/>
                      </a:lnTo>
                      <a:lnTo>
                        <a:pt x="15992" y="12221"/>
                      </a:lnTo>
                      <a:lnTo>
                        <a:pt x="15746" y="12199"/>
                      </a:lnTo>
                      <a:lnTo>
                        <a:pt x="15520" y="12155"/>
                      </a:lnTo>
                      <a:lnTo>
                        <a:pt x="15350" y="12122"/>
                      </a:lnTo>
                      <a:lnTo>
                        <a:pt x="15161" y="12056"/>
                      </a:lnTo>
                      <a:lnTo>
                        <a:pt x="14972" y="11990"/>
                      </a:lnTo>
                      <a:lnTo>
                        <a:pt x="14689" y="11846"/>
                      </a:lnTo>
                      <a:lnTo>
                        <a:pt x="14444" y="11670"/>
                      </a:lnTo>
                      <a:lnTo>
                        <a:pt x="14255" y="11483"/>
                      </a:lnTo>
                      <a:lnTo>
                        <a:pt x="14104" y="11295"/>
                      </a:lnTo>
                      <a:lnTo>
                        <a:pt x="14028" y="11086"/>
                      </a:lnTo>
                      <a:lnTo>
                        <a:pt x="13972" y="10888"/>
                      </a:lnTo>
                      <a:lnTo>
                        <a:pt x="13972" y="10700"/>
                      </a:lnTo>
                      <a:lnTo>
                        <a:pt x="14009" y="10513"/>
                      </a:lnTo>
                      <a:lnTo>
                        <a:pt x="14066" y="10359"/>
                      </a:lnTo>
                      <a:lnTo>
                        <a:pt x="14179" y="10215"/>
                      </a:lnTo>
                      <a:lnTo>
                        <a:pt x="14406" y="10006"/>
                      </a:lnTo>
                      <a:lnTo>
                        <a:pt x="14651" y="9830"/>
                      </a:lnTo>
                      <a:lnTo>
                        <a:pt x="14878" y="9686"/>
                      </a:lnTo>
                      <a:lnTo>
                        <a:pt x="15123" y="9554"/>
                      </a:lnTo>
                      <a:lnTo>
                        <a:pt x="15350" y="9477"/>
                      </a:lnTo>
                      <a:lnTo>
                        <a:pt x="15558" y="9411"/>
                      </a:lnTo>
                      <a:lnTo>
                        <a:pt x="15803" y="9345"/>
                      </a:lnTo>
                      <a:lnTo>
                        <a:pt x="16030" y="9323"/>
                      </a:lnTo>
                      <a:lnTo>
                        <a:pt x="16256" y="9301"/>
                      </a:lnTo>
                      <a:lnTo>
                        <a:pt x="16464" y="9323"/>
                      </a:lnTo>
                      <a:lnTo>
                        <a:pt x="16690" y="9345"/>
                      </a:lnTo>
                      <a:lnTo>
                        <a:pt x="16898" y="9367"/>
                      </a:lnTo>
                      <a:lnTo>
                        <a:pt x="17332" y="9477"/>
                      </a:lnTo>
                      <a:lnTo>
                        <a:pt x="17767" y="9598"/>
                      </a:lnTo>
                      <a:lnTo>
                        <a:pt x="18163" y="9731"/>
                      </a:lnTo>
                      <a:lnTo>
                        <a:pt x="18597" y="9874"/>
                      </a:lnTo>
                      <a:lnTo>
                        <a:pt x="18994" y="10006"/>
                      </a:lnTo>
                      <a:lnTo>
                        <a:pt x="19428" y="10083"/>
                      </a:lnTo>
                      <a:lnTo>
                        <a:pt x="19617" y="10127"/>
                      </a:lnTo>
                      <a:lnTo>
                        <a:pt x="19844" y="10149"/>
                      </a:lnTo>
                      <a:lnTo>
                        <a:pt x="20013" y="10149"/>
                      </a:lnTo>
                      <a:lnTo>
                        <a:pt x="20240" y="10127"/>
                      </a:lnTo>
                      <a:lnTo>
                        <a:pt x="20410" y="10105"/>
                      </a:lnTo>
                      <a:lnTo>
                        <a:pt x="20637" y="10061"/>
                      </a:lnTo>
                      <a:lnTo>
                        <a:pt x="20844" y="9984"/>
                      </a:lnTo>
                      <a:lnTo>
                        <a:pt x="21033" y="9896"/>
                      </a:lnTo>
                      <a:lnTo>
                        <a:pt x="21146" y="9830"/>
                      </a:lnTo>
                      <a:lnTo>
                        <a:pt x="21203" y="9753"/>
                      </a:lnTo>
                      <a:lnTo>
                        <a:pt x="21279" y="9642"/>
                      </a:lnTo>
                      <a:lnTo>
                        <a:pt x="21354" y="9521"/>
                      </a:lnTo>
                      <a:lnTo>
                        <a:pt x="21430" y="9246"/>
                      </a:lnTo>
                      <a:lnTo>
                        <a:pt x="21430" y="8904"/>
                      </a:lnTo>
                      <a:lnTo>
                        <a:pt x="21430" y="8540"/>
                      </a:lnTo>
                      <a:lnTo>
                        <a:pt x="21392" y="8144"/>
                      </a:lnTo>
                      <a:lnTo>
                        <a:pt x="21354" y="7714"/>
                      </a:lnTo>
                      <a:lnTo>
                        <a:pt x="21279" y="7295"/>
                      </a:lnTo>
                      <a:lnTo>
                        <a:pt x="21146" y="6446"/>
                      </a:lnTo>
                      <a:lnTo>
                        <a:pt x="20995" y="5686"/>
                      </a:lnTo>
                      <a:lnTo>
                        <a:pt x="20958" y="5366"/>
                      </a:lnTo>
                      <a:lnTo>
                        <a:pt x="20958" y="5091"/>
                      </a:lnTo>
                      <a:lnTo>
                        <a:pt x="20958" y="4860"/>
                      </a:lnTo>
                      <a:lnTo>
                        <a:pt x="21033" y="4716"/>
                      </a:lnTo>
                      <a:lnTo>
                        <a:pt x="20637" y="4860"/>
                      </a:lnTo>
                      <a:lnTo>
                        <a:pt x="20127" y="4992"/>
                      </a:lnTo>
                      <a:lnTo>
                        <a:pt x="19617" y="5069"/>
                      </a:lnTo>
                      <a:lnTo>
                        <a:pt x="19032" y="5157"/>
                      </a:lnTo>
                      <a:lnTo>
                        <a:pt x="18465" y="5201"/>
                      </a:lnTo>
                      <a:lnTo>
                        <a:pt x="17842" y="5245"/>
                      </a:lnTo>
                      <a:lnTo>
                        <a:pt x="17219" y="5267"/>
                      </a:lnTo>
                      <a:lnTo>
                        <a:pt x="16615" y="5267"/>
                      </a:lnTo>
                      <a:lnTo>
                        <a:pt x="15992" y="5245"/>
                      </a:lnTo>
                      <a:lnTo>
                        <a:pt x="15369" y="5201"/>
                      </a:lnTo>
                      <a:lnTo>
                        <a:pt x="14840" y="5157"/>
                      </a:lnTo>
                      <a:lnTo>
                        <a:pt x="14293" y="5091"/>
                      </a:lnTo>
                      <a:lnTo>
                        <a:pt x="13783" y="5014"/>
                      </a:lnTo>
                      <a:lnTo>
                        <a:pt x="13386" y="4926"/>
                      </a:lnTo>
                      <a:lnTo>
                        <a:pt x="13027" y="4815"/>
                      </a:lnTo>
                      <a:lnTo>
                        <a:pt x="12725" y="4716"/>
                      </a:lnTo>
                      <a:lnTo>
                        <a:pt x="12480" y="4606"/>
                      </a:lnTo>
                      <a:lnTo>
                        <a:pt x="12291" y="4496"/>
                      </a:lnTo>
                      <a:lnTo>
                        <a:pt x="12197" y="4397"/>
                      </a:lnTo>
                      <a:lnTo>
                        <a:pt x="12083" y="4286"/>
                      </a:lnTo>
                      <a:lnTo>
                        <a:pt x="12046" y="4187"/>
                      </a:lnTo>
                      <a:lnTo>
                        <a:pt x="12008" y="4077"/>
                      </a:lnTo>
                      <a:lnTo>
                        <a:pt x="12046" y="3967"/>
                      </a:lnTo>
                      <a:lnTo>
                        <a:pt x="12121" y="3868"/>
                      </a:lnTo>
                      <a:lnTo>
                        <a:pt x="12197" y="3735"/>
                      </a:lnTo>
                      <a:lnTo>
                        <a:pt x="12291" y="3614"/>
                      </a:lnTo>
                      <a:lnTo>
                        <a:pt x="12442" y="3482"/>
                      </a:lnTo>
                      <a:lnTo>
                        <a:pt x="12631" y="3361"/>
                      </a:lnTo>
                      <a:lnTo>
                        <a:pt x="13065" y="3085"/>
                      </a:lnTo>
                      <a:lnTo>
                        <a:pt x="13537" y="2766"/>
                      </a:lnTo>
                      <a:lnTo>
                        <a:pt x="13783" y="2578"/>
                      </a:lnTo>
                      <a:lnTo>
                        <a:pt x="13934" y="2380"/>
                      </a:lnTo>
                      <a:lnTo>
                        <a:pt x="14028" y="2171"/>
                      </a:lnTo>
                      <a:lnTo>
                        <a:pt x="14104" y="1961"/>
                      </a:lnTo>
                      <a:lnTo>
                        <a:pt x="14104" y="1730"/>
                      </a:lnTo>
                      <a:lnTo>
                        <a:pt x="14066" y="1498"/>
                      </a:lnTo>
                      <a:lnTo>
                        <a:pt x="13972" y="1267"/>
                      </a:lnTo>
                      <a:lnTo>
                        <a:pt x="13820" y="1057"/>
                      </a:lnTo>
                      <a:lnTo>
                        <a:pt x="13594" y="837"/>
                      </a:lnTo>
                      <a:lnTo>
                        <a:pt x="13386" y="628"/>
                      </a:lnTo>
                      <a:lnTo>
                        <a:pt x="13103" y="462"/>
                      </a:lnTo>
                      <a:lnTo>
                        <a:pt x="12763" y="308"/>
                      </a:lnTo>
                      <a:lnTo>
                        <a:pt x="12404" y="187"/>
                      </a:lnTo>
                      <a:lnTo>
                        <a:pt x="12008" y="77"/>
                      </a:lnTo>
                      <a:lnTo>
                        <a:pt x="11574" y="33"/>
                      </a:lnTo>
                      <a:lnTo>
                        <a:pt x="11102" y="11"/>
                      </a:lnTo>
                      <a:lnTo>
                        <a:pt x="10667" y="11"/>
                      </a:lnTo>
                      <a:lnTo>
                        <a:pt x="10233" y="77"/>
                      </a:lnTo>
                      <a:lnTo>
                        <a:pt x="9837" y="187"/>
                      </a:lnTo>
                      <a:lnTo>
                        <a:pt x="9440" y="286"/>
                      </a:lnTo>
                      <a:lnTo>
                        <a:pt x="9062" y="462"/>
                      </a:lnTo>
                      <a:lnTo>
                        <a:pt x="8741" y="628"/>
                      </a:lnTo>
                      <a:lnTo>
                        <a:pt x="8458" y="815"/>
                      </a:lnTo>
                      <a:lnTo>
                        <a:pt x="8232" y="1035"/>
                      </a:lnTo>
                      <a:lnTo>
                        <a:pt x="8062" y="1245"/>
                      </a:lnTo>
                      <a:lnTo>
                        <a:pt x="7911" y="1476"/>
                      </a:lnTo>
                      <a:lnTo>
                        <a:pt x="7835" y="1708"/>
                      </a:lnTo>
                      <a:lnTo>
                        <a:pt x="7797" y="1961"/>
                      </a:lnTo>
                      <a:lnTo>
                        <a:pt x="7835" y="2193"/>
                      </a:lnTo>
                      <a:lnTo>
                        <a:pt x="7948" y="2402"/>
                      </a:lnTo>
                      <a:lnTo>
                        <a:pt x="8062" y="2534"/>
                      </a:lnTo>
                      <a:lnTo>
                        <a:pt x="8175" y="2644"/>
                      </a:lnTo>
                      <a:lnTo>
                        <a:pt x="8269" y="2744"/>
                      </a:lnTo>
                      <a:lnTo>
                        <a:pt x="8420" y="2832"/>
                      </a:lnTo>
                      <a:lnTo>
                        <a:pt x="8704" y="3019"/>
                      </a:lnTo>
                      <a:lnTo>
                        <a:pt x="8968" y="3206"/>
                      </a:lnTo>
                      <a:lnTo>
                        <a:pt x="9138" y="3405"/>
                      </a:lnTo>
                      <a:lnTo>
                        <a:pt x="9327" y="3570"/>
                      </a:lnTo>
                      <a:lnTo>
                        <a:pt x="9440" y="3735"/>
                      </a:lnTo>
                      <a:lnTo>
                        <a:pt x="9516" y="3890"/>
                      </a:lnTo>
                      <a:lnTo>
                        <a:pt x="9534" y="4033"/>
                      </a:lnTo>
                      <a:lnTo>
                        <a:pt x="9534" y="4165"/>
                      </a:lnTo>
                      <a:lnTo>
                        <a:pt x="9516" y="4286"/>
                      </a:lnTo>
                      <a:lnTo>
                        <a:pt x="9440" y="4397"/>
                      </a:lnTo>
                      <a:lnTo>
                        <a:pt x="9327" y="4496"/>
                      </a:lnTo>
                      <a:lnTo>
                        <a:pt x="9176" y="4562"/>
                      </a:lnTo>
                      <a:lnTo>
                        <a:pt x="9006" y="4628"/>
                      </a:lnTo>
                      <a:lnTo>
                        <a:pt x="8779" y="4694"/>
                      </a:lnTo>
                      <a:lnTo>
                        <a:pt x="8534" y="4716"/>
                      </a:lnTo>
                      <a:lnTo>
                        <a:pt x="8232" y="4716"/>
                      </a:lnTo>
                      <a:lnTo>
                        <a:pt x="7118" y="4738"/>
                      </a:lnTo>
                      <a:lnTo>
                        <a:pt x="5947" y="4771"/>
                      </a:lnTo>
                      <a:lnTo>
                        <a:pt x="4795" y="4815"/>
                      </a:lnTo>
                      <a:lnTo>
                        <a:pt x="3681" y="4860"/>
                      </a:lnTo>
                      <a:lnTo>
                        <a:pt x="2662" y="4882"/>
                      </a:lnTo>
                      <a:lnTo>
                        <a:pt x="1755" y="4882"/>
                      </a:lnTo>
                      <a:lnTo>
                        <a:pt x="1359" y="4860"/>
                      </a:lnTo>
                      <a:lnTo>
                        <a:pt x="981" y="4837"/>
                      </a:lnTo>
                      <a:lnTo>
                        <a:pt x="698" y="4771"/>
                      </a:lnTo>
                      <a:lnTo>
                        <a:pt x="453" y="4716"/>
                      </a:lnTo>
                      <a:lnTo>
                        <a:pt x="453" y="5322"/>
                      </a:lnTo>
                      <a:lnTo>
                        <a:pt x="453" y="6083"/>
                      </a:lnTo>
                      <a:lnTo>
                        <a:pt x="453" y="6909"/>
                      </a:lnTo>
                      <a:lnTo>
                        <a:pt x="453" y="7780"/>
                      </a:lnTo>
                      <a:lnTo>
                        <a:pt x="453" y="8606"/>
                      </a:lnTo>
                      <a:lnTo>
                        <a:pt x="453" y="9345"/>
                      </a:lnTo>
                      <a:lnTo>
                        <a:pt x="453" y="9918"/>
                      </a:lnTo>
                      <a:lnTo>
                        <a:pt x="453" y="10282"/>
                      </a:lnTo>
                      <a:lnTo>
                        <a:pt x="490" y="10381"/>
                      </a:lnTo>
                      <a:lnTo>
                        <a:pt x="547" y="10491"/>
                      </a:lnTo>
                      <a:lnTo>
                        <a:pt x="660" y="10590"/>
                      </a:lnTo>
                      <a:lnTo>
                        <a:pt x="811" y="10700"/>
                      </a:lnTo>
                      <a:lnTo>
                        <a:pt x="981" y="10811"/>
                      </a:lnTo>
                      <a:lnTo>
                        <a:pt x="1208" y="10888"/>
                      </a:lnTo>
                      <a:lnTo>
                        <a:pt x="1453" y="10954"/>
                      </a:lnTo>
                      <a:lnTo>
                        <a:pt x="1718" y="11020"/>
                      </a:lnTo>
                      <a:lnTo>
                        <a:pt x="1963" y="11064"/>
                      </a:lnTo>
                      <a:lnTo>
                        <a:pt x="2265" y="11086"/>
                      </a:lnTo>
                      <a:lnTo>
                        <a:pt x="2548" y="11064"/>
                      </a:lnTo>
                      <a:lnTo>
                        <a:pt x="2794" y="11042"/>
                      </a:lnTo>
                      <a:lnTo>
                        <a:pt x="3096" y="10976"/>
                      </a:lnTo>
                      <a:lnTo>
                        <a:pt x="3341" y="10888"/>
                      </a:lnTo>
                      <a:lnTo>
                        <a:pt x="3606" y="10766"/>
                      </a:lnTo>
                      <a:lnTo>
                        <a:pt x="3813" y="1059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tint val="51373"/>
                        <a:invGamma/>
                      </a:srgbClr>
                    </a:gs>
                  </a:gsLst>
                  <a:lin ang="18900000" scaled="1"/>
                </a:gradFill>
                <a:ln w="57150">
                  <a:solidFill>
                    <a:srgbClr val="FFFFFF"/>
                  </a:solidFill>
                  <a:miter lim="800000"/>
                  <a:headEnd/>
                  <a:tailEnd/>
                </a:ln>
                <a:effectLst>
                  <a:outerShdw dist="135003" dir="2471156" algn="ctr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" name="Puzzle1"/>
                <p:cNvSpPr>
                  <a:spLocks noEditPoints="1" noChangeArrowheads="1"/>
                </p:cNvSpPr>
                <p:nvPr/>
              </p:nvSpPr>
              <p:spPr bwMode="gray">
                <a:xfrm>
                  <a:off x="1824" y="1091"/>
                  <a:ext cx="1800" cy="1051"/>
                </a:xfrm>
                <a:custGeom>
                  <a:avLst/>
                  <a:gdLst>
                    <a:gd name="T0" fmla="*/ 16740 w 21600"/>
                    <a:gd name="T1" fmla="*/ 21078 h 21600"/>
                    <a:gd name="T2" fmla="*/ 16976 w 21600"/>
                    <a:gd name="T3" fmla="*/ 521 h 21600"/>
                    <a:gd name="T4" fmla="*/ 4725 w 21600"/>
                    <a:gd name="T5" fmla="*/ 856 h 21600"/>
                    <a:gd name="T6" fmla="*/ 5040 w 21600"/>
                    <a:gd name="T7" fmla="*/ 21004 h 21600"/>
                    <a:gd name="T8" fmla="*/ 10811 w 21600"/>
                    <a:gd name="T9" fmla="*/ 12885 h 21600"/>
                    <a:gd name="T10" fmla="*/ 10845 w 21600"/>
                    <a:gd name="T11" fmla="*/ 8714 h 21600"/>
                    <a:gd name="T12" fmla="*/ 21600 w 21600"/>
                    <a:gd name="T13" fmla="*/ 10000 h 21600"/>
                    <a:gd name="T14" fmla="*/ 56 w 21600"/>
                    <a:gd name="T15" fmla="*/ 10000 h 21600"/>
                    <a:gd name="T16" fmla="*/ 6086 w 21600"/>
                    <a:gd name="T17" fmla="*/ 2569 h 21600"/>
                    <a:gd name="T18" fmla="*/ 16132 w 21600"/>
                    <a:gd name="T19" fmla="*/ 19552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9360" y="20836"/>
                      </a:moveTo>
                      <a:lnTo>
                        <a:pt x="9528" y="20836"/>
                      </a:lnTo>
                      <a:lnTo>
                        <a:pt x="9686" y="20762"/>
                      </a:lnTo>
                      <a:lnTo>
                        <a:pt x="9810" y="20687"/>
                      </a:lnTo>
                      <a:lnTo>
                        <a:pt x="9922" y="20575"/>
                      </a:lnTo>
                      <a:lnTo>
                        <a:pt x="10012" y="20426"/>
                      </a:lnTo>
                      <a:lnTo>
                        <a:pt x="10068" y="20296"/>
                      </a:lnTo>
                      <a:lnTo>
                        <a:pt x="10113" y="20110"/>
                      </a:lnTo>
                      <a:lnTo>
                        <a:pt x="10136" y="19905"/>
                      </a:lnTo>
                      <a:lnTo>
                        <a:pt x="10136" y="19682"/>
                      </a:lnTo>
                      <a:lnTo>
                        <a:pt x="10113" y="19440"/>
                      </a:lnTo>
                      <a:lnTo>
                        <a:pt x="10068" y="19142"/>
                      </a:lnTo>
                      <a:lnTo>
                        <a:pt x="10012" y="18900"/>
                      </a:lnTo>
                      <a:lnTo>
                        <a:pt x="9900" y="18620"/>
                      </a:lnTo>
                      <a:lnTo>
                        <a:pt x="9787" y="18285"/>
                      </a:lnTo>
                      <a:lnTo>
                        <a:pt x="9641" y="17968"/>
                      </a:lnTo>
                      <a:lnTo>
                        <a:pt x="9472" y="17652"/>
                      </a:lnTo>
                      <a:lnTo>
                        <a:pt x="9382" y="17466"/>
                      </a:lnTo>
                      <a:lnTo>
                        <a:pt x="9315" y="17298"/>
                      </a:lnTo>
                      <a:lnTo>
                        <a:pt x="9258" y="17112"/>
                      </a:lnTo>
                      <a:lnTo>
                        <a:pt x="9191" y="16926"/>
                      </a:lnTo>
                      <a:lnTo>
                        <a:pt x="9123" y="16535"/>
                      </a:lnTo>
                      <a:lnTo>
                        <a:pt x="9101" y="16144"/>
                      </a:lnTo>
                      <a:lnTo>
                        <a:pt x="9101" y="15753"/>
                      </a:lnTo>
                      <a:lnTo>
                        <a:pt x="9168" y="15362"/>
                      </a:lnTo>
                      <a:lnTo>
                        <a:pt x="9236" y="14971"/>
                      </a:lnTo>
                      <a:lnTo>
                        <a:pt x="9360" y="14580"/>
                      </a:lnTo>
                      <a:lnTo>
                        <a:pt x="9495" y="14244"/>
                      </a:lnTo>
                      <a:lnTo>
                        <a:pt x="9663" y="13891"/>
                      </a:lnTo>
                      <a:lnTo>
                        <a:pt x="9855" y="13611"/>
                      </a:lnTo>
                      <a:lnTo>
                        <a:pt x="10068" y="13351"/>
                      </a:lnTo>
                      <a:lnTo>
                        <a:pt x="10293" y="13146"/>
                      </a:lnTo>
                      <a:lnTo>
                        <a:pt x="10552" y="12997"/>
                      </a:lnTo>
                      <a:lnTo>
                        <a:pt x="10811" y="12885"/>
                      </a:lnTo>
                      <a:lnTo>
                        <a:pt x="11069" y="12866"/>
                      </a:lnTo>
                      <a:lnTo>
                        <a:pt x="11351" y="12885"/>
                      </a:lnTo>
                      <a:lnTo>
                        <a:pt x="11610" y="12997"/>
                      </a:lnTo>
                      <a:lnTo>
                        <a:pt x="11846" y="13183"/>
                      </a:lnTo>
                      <a:lnTo>
                        <a:pt x="12060" y="13388"/>
                      </a:lnTo>
                      <a:lnTo>
                        <a:pt x="12251" y="13648"/>
                      </a:lnTo>
                      <a:lnTo>
                        <a:pt x="12419" y="13928"/>
                      </a:lnTo>
                      <a:lnTo>
                        <a:pt x="12555" y="14244"/>
                      </a:lnTo>
                      <a:lnTo>
                        <a:pt x="12690" y="14617"/>
                      </a:lnTo>
                      <a:lnTo>
                        <a:pt x="12768" y="15008"/>
                      </a:lnTo>
                      <a:lnTo>
                        <a:pt x="12836" y="15399"/>
                      </a:lnTo>
                      <a:lnTo>
                        <a:pt x="12858" y="15753"/>
                      </a:lnTo>
                      <a:lnTo>
                        <a:pt x="12858" y="16144"/>
                      </a:lnTo>
                      <a:lnTo>
                        <a:pt x="12813" y="16535"/>
                      </a:lnTo>
                      <a:lnTo>
                        <a:pt x="12746" y="16888"/>
                      </a:lnTo>
                      <a:lnTo>
                        <a:pt x="12667" y="17224"/>
                      </a:lnTo>
                      <a:lnTo>
                        <a:pt x="12510" y="17503"/>
                      </a:lnTo>
                      <a:lnTo>
                        <a:pt x="12228" y="18043"/>
                      </a:lnTo>
                      <a:lnTo>
                        <a:pt x="11970" y="18546"/>
                      </a:lnTo>
                      <a:lnTo>
                        <a:pt x="11868" y="18751"/>
                      </a:lnTo>
                      <a:lnTo>
                        <a:pt x="11778" y="18974"/>
                      </a:lnTo>
                      <a:lnTo>
                        <a:pt x="11711" y="19179"/>
                      </a:lnTo>
                      <a:lnTo>
                        <a:pt x="11666" y="19365"/>
                      </a:lnTo>
                      <a:lnTo>
                        <a:pt x="11632" y="19570"/>
                      </a:lnTo>
                      <a:lnTo>
                        <a:pt x="11632" y="19756"/>
                      </a:lnTo>
                      <a:lnTo>
                        <a:pt x="11632" y="19942"/>
                      </a:lnTo>
                      <a:lnTo>
                        <a:pt x="11643" y="20110"/>
                      </a:lnTo>
                      <a:lnTo>
                        <a:pt x="11711" y="20296"/>
                      </a:lnTo>
                      <a:lnTo>
                        <a:pt x="11801" y="20464"/>
                      </a:lnTo>
                      <a:lnTo>
                        <a:pt x="11891" y="20650"/>
                      </a:lnTo>
                      <a:lnTo>
                        <a:pt x="12037" y="20836"/>
                      </a:lnTo>
                      <a:lnTo>
                        <a:pt x="12206" y="21004"/>
                      </a:lnTo>
                      <a:lnTo>
                        <a:pt x="12419" y="21190"/>
                      </a:lnTo>
                      <a:lnTo>
                        <a:pt x="12667" y="21320"/>
                      </a:lnTo>
                      <a:lnTo>
                        <a:pt x="12960" y="21432"/>
                      </a:lnTo>
                      <a:lnTo>
                        <a:pt x="13286" y="21544"/>
                      </a:lnTo>
                      <a:lnTo>
                        <a:pt x="13612" y="21655"/>
                      </a:lnTo>
                      <a:lnTo>
                        <a:pt x="13983" y="21693"/>
                      </a:lnTo>
                      <a:lnTo>
                        <a:pt x="14343" y="21730"/>
                      </a:lnTo>
                      <a:lnTo>
                        <a:pt x="14715" y="21730"/>
                      </a:lnTo>
                      <a:lnTo>
                        <a:pt x="15075" y="21730"/>
                      </a:lnTo>
                      <a:lnTo>
                        <a:pt x="15446" y="21655"/>
                      </a:lnTo>
                      <a:lnTo>
                        <a:pt x="15794" y="21581"/>
                      </a:lnTo>
                      <a:lnTo>
                        <a:pt x="16132" y="21432"/>
                      </a:lnTo>
                      <a:lnTo>
                        <a:pt x="16458" y="21302"/>
                      </a:lnTo>
                      <a:lnTo>
                        <a:pt x="16740" y="21078"/>
                      </a:lnTo>
                      <a:lnTo>
                        <a:pt x="16976" y="20836"/>
                      </a:lnTo>
                      <a:lnTo>
                        <a:pt x="17043" y="20650"/>
                      </a:lnTo>
                      <a:lnTo>
                        <a:pt x="17088" y="20426"/>
                      </a:lnTo>
                      <a:lnTo>
                        <a:pt x="17133" y="20222"/>
                      </a:lnTo>
                      <a:lnTo>
                        <a:pt x="17156" y="19980"/>
                      </a:lnTo>
                      <a:lnTo>
                        <a:pt x="17167" y="19477"/>
                      </a:lnTo>
                      <a:lnTo>
                        <a:pt x="17167" y="18974"/>
                      </a:lnTo>
                      <a:lnTo>
                        <a:pt x="17156" y="18397"/>
                      </a:lnTo>
                      <a:lnTo>
                        <a:pt x="17111" y="17820"/>
                      </a:lnTo>
                      <a:lnTo>
                        <a:pt x="17066" y="17261"/>
                      </a:lnTo>
                      <a:lnTo>
                        <a:pt x="16998" y="16646"/>
                      </a:lnTo>
                      <a:lnTo>
                        <a:pt x="16852" y="15511"/>
                      </a:lnTo>
                      <a:lnTo>
                        <a:pt x="16740" y="14393"/>
                      </a:lnTo>
                      <a:lnTo>
                        <a:pt x="16717" y="13928"/>
                      </a:lnTo>
                      <a:lnTo>
                        <a:pt x="16695" y="13462"/>
                      </a:lnTo>
                      <a:lnTo>
                        <a:pt x="16717" y="13071"/>
                      </a:lnTo>
                      <a:lnTo>
                        <a:pt x="16785" y="12755"/>
                      </a:lnTo>
                      <a:lnTo>
                        <a:pt x="16852" y="12419"/>
                      </a:lnTo>
                      <a:lnTo>
                        <a:pt x="16953" y="12140"/>
                      </a:lnTo>
                      <a:lnTo>
                        <a:pt x="17088" y="11898"/>
                      </a:lnTo>
                      <a:lnTo>
                        <a:pt x="17212" y="11675"/>
                      </a:lnTo>
                      <a:lnTo>
                        <a:pt x="17370" y="11470"/>
                      </a:lnTo>
                      <a:lnTo>
                        <a:pt x="17516" y="11284"/>
                      </a:lnTo>
                      <a:lnTo>
                        <a:pt x="17696" y="11135"/>
                      </a:lnTo>
                      <a:lnTo>
                        <a:pt x="17865" y="11042"/>
                      </a:lnTo>
                      <a:lnTo>
                        <a:pt x="18033" y="10930"/>
                      </a:lnTo>
                      <a:lnTo>
                        <a:pt x="18213" y="10893"/>
                      </a:lnTo>
                      <a:lnTo>
                        <a:pt x="18382" y="10893"/>
                      </a:lnTo>
                      <a:lnTo>
                        <a:pt x="18551" y="10967"/>
                      </a:lnTo>
                      <a:lnTo>
                        <a:pt x="18708" y="11042"/>
                      </a:lnTo>
                      <a:lnTo>
                        <a:pt x="18855" y="11172"/>
                      </a:lnTo>
                      <a:lnTo>
                        <a:pt x="19012" y="11358"/>
                      </a:lnTo>
                      <a:lnTo>
                        <a:pt x="19136" y="11600"/>
                      </a:lnTo>
                      <a:lnTo>
                        <a:pt x="19271" y="11861"/>
                      </a:lnTo>
                      <a:lnTo>
                        <a:pt x="19440" y="12028"/>
                      </a:lnTo>
                      <a:lnTo>
                        <a:pt x="19608" y="12177"/>
                      </a:lnTo>
                      <a:lnTo>
                        <a:pt x="19822" y="12289"/>
                      </a:lnTo>
                      <a:lnTo>
                        <a:pt x="20025" y="12289"/>
                      </a:lnTo>
                      <a:lnTo>
                        <a:pt x="20238" y="12289"/>
                      </a:lnTo>
                      <a:lnTo>
                        <a:pt x="20452" y="12215"/>
                      </a:lnTo>
                      <a:lnTo>
                        <a:pt x="20643" y="12103"/>
                      </a:lnTo>
                      <a:lnTo>
                        <a:pt x="20846" y="11973"/>
                      </a:lnTo>
                      <a:lnTo>
                        <a:pt x="21037" y="11786"/>
                      </a:lnTo>
                      <a:lnTo>
                        <a:pt x="21206" y="11563"/>
                      </a:lnTo>
                      <a:lnTo>
                        <a:pt x="21363" y="11321"/>
                      </a:lnTo>
                      <a:lnTo>
                        <a:pt x="21465" y="11079"/>
                      </a:lnTo>
                      <a:lnTo>
                        <a:pt x="21577" y="10744"/>
                      </a:lnTo>
                      <a:lnTo>
                        <a:pt x="21622" y="10427"/>
                      </a:lnTo>
                      <a:lnTo>
                        <a:pt x="21645" y="10111"/>
                      </a:lnTo>
                      <a:lnTo>
                        <a:pt x="21622" y="9608"/>
                      </a:lnTo>
                      <a:lnTo>
                        <a:pt x="21577" y="9142"/>
                      </a:lnTo>
                      <a:lnTo>
                        <a:pt x="21465" y="8751"/>
                      </a:lnTo>
                      <a:lnTo>
                        <a:pt x="21363" y="8397"/>
                      </a:lnTo>
                      <a:lnTo>
                        <a:pt x="21206" y="8062"/>
                      </a:lnTo>
                      <a:lnTo>
                        <a:pt x="21037" y="7820"/>
                      </a:lnTo>
                      <a:lnTo>
                        <a:pt x="20846" y="7597"/>
                      </a:lnTo>
                      <a:lnTo>
                        <a:pt x="20643" y="7429"/>
                      </a:lnTo>
                      <a:lnTo>
                        <a:pt x="20452" y="7317"/>
                      </a:lnTo>
                      <a:lnTo>
                        <a:pt x="20238" y="7206"/>
                      </a:lnTo>
                      <a:lnTo>
                        <a:pt x="20025" y="7168"/>
                      </a:lnTo>
                      <a:lnTo>
                        <a:pt x="19822" y="7206"/>
                      </a:lnTo>
                      <a:lnTo>
                        <a:pt x="19608" y="7243"/>
                      </a:lnTo>
                      <a:lnTo>
                        <a:pt x="19440" y="7355"/>
                      </a:lnTo>
                      <a:lnTo>
                        <a:pt x="19271" y="7504"/>
                      </a:lnTo>
                      <a:lnTo>
                        <a:pt x="19136" y="7708"/>
                      </a:lnTo>
                      <a:lnTo>
                        <a:pt x="19012" y="7895"/>
                      </a:lnTo>
                      <a:lnTo>
                        <a:pt x="18832" y="8025"/>
                      </a:lnTo>
                      <a:lnTo>
                        <a:pt x="18663" y="8174"/>
                      </a:lnTo>
                      <a:lnTo>
                        <a:pt x="18472" y="8248"/>
                      </a:lnTo>
                      <a:lnTo>
                        <a:pt x="18270" y="8286"/>
                      </a:lnTo>
                      <a:lnTo>
                        <a:pt x="18078" y="8323"/>
                      </a:lnTo>
                      <a:lnTo>
                        <a:pt x="17887" y="8323"/>
                      </a:lnTo>
                      <a:lnTo>
                        <a:pt x="17696" y="8248"/>
                      </a:lnTo>
                      <a:lnTo>
                        <a:pt x="17493" y="8174"/>
                      </a:lnTo>
                      <a:lnTo>
                        <a:pt x="17302" y="8062"/>
                      </a:lnTo>
                      <a:lnTo>
                        <a:pt x="17133" y="7969"/>
                      </a:lnTo>
                      <a:lnTo>
                        <a:pt x="16976" y="7783"/>
                      </a:lnTo>
                      <a:lnTo>
                        <a:pt x="16852" y="7597"/>
                      </a:lnTo>
                      <a:lnTo>
                        <a:pt x="16740" y="7429"/>
                      </a:lnTo>
                      <a:lnTo>
                        <a:pt x="16672" y="7168"/>
                      </a:lnTo>
                      <a:lnTo>
                        <a:pt x="16638" y="6926"/>
                      </a:lnTo>
                      <a:lnTo>
                        <a:pt x="16616" y="6498"/>
                      </a:lnTo>
                      <a:lnTo>
                        <a:pt x="16616" y="5772"/>
                      </a:lnTo>
                      <a:lnTo>
                        <a:pt x="16650" y="4915"/>
                      </a:lnTo>
                      <a:lnTo>
                        <a:pt x="16695" y="3928"/>
                      </a:lnTo>
                      <a:lnTo>
                        <a:pt x="16762" y="2960"/>
                      </a:lnTo>
                      <a:lnTo>
                        <a:pt x="16830" y="1992"/>
                      </a:lnTo>
                      <a:lnTo>
                        <a:pt x="16908" y="1173"/>
                      </a:lnTo>
                      <a:lnTo>
                        <a:pt x="16976" y="521"/>
                      </a:lnTo>
                      <a:lnTo>
                        <a:pt x="16953" y="521"/>
                      </a:lnTo>
                      <a:lnTo>
                        <a:pt x="16931" y="521"/>
                      </a:lnTo>
                      <a:lnTo>
                        <a:pt x="16267" y="484"/>
                      </a:lnTo>
                      <a:lnTo>
                        <a:pt x="15637" y="428"/>
                      </a:lnTo>
                      <a:lnTo>
                        <a:pt x="15063" y="353"/>
                      </a:lnTo>
                      <a:lnTo>
                        <a:pt x="14523" y="279"/>
                      </a:lnTo>
                      <a:lnTo>
                        <a:pt x="14040" y="167"/>
                      </a:lnTo>
                      <a:lnTo>
                        <a:pt x="13635" y="93"/>
                      </a:lnTo>
                      <a:lnTo>
                        <a:pt x="13331" y="18"/>
                      </a:lnTo>
                      <a:lnTo>
                        <a:pt x="13117" y="18"/>
                      </a:lnTo>
                      <a:lnTo>
                        <a:pt x="12982" y="18"/>
                      </a:lnTo>
                      <a:lnTo>
                        <a:pt x="12858" y="130"/>
                      </a:lnTo>
                      <a:lnTo>
                        <a:pt x="12723" y="279"/>
                      </a:lnTo>
                      <a:lnTo>
                        <a:pt x="12622" y="446"/>
                      </a:lnTo>
                      <a:lnTo>
                        <a:pt x="12510" y="670"/>
                      </a:lnTo>
                      <a:lnTo>
                        <a:pt x="12419" y="912"/>
                      </a:lnTo>
                      <a:lnTo>
                        <a:pt x="12363" y="1210"/>
                      </a:lnTo>
                      <a:lnTo>
                        <a:pt x="12318" y="1526"/>
                      </a:lnTo>
                      <a:lnTo>
                        <a:pt x="12273" y="1843"/>
                      </a:lnTo>
                      <a:lnTo>
                        <a:pt x="12251" y="2215"/>
                      </a:lnTo>
                      <a:lnTo>
                        <a:pt x="12273" y="2532"/>
                      </a:lnTo>
                      <a:lnTo>
                        <a:pt x="12318" y="2886"/>
                      </a:lnTo>
                      <a:lnTo>
                        <a:pt x="12386" y="3240"/>
                      </a:lnTo>
                      <a:lnTo>
                        <a:pt x="12464" y="3556"/>
                      </a:lnTo>
                      <a:lnTo>
                        <a:pt x="12577" y="3891"/>
                      </a:lnTo>
                      <a:lnTo>
                        <a:pt x="12746" y="4171"/>
                      </a:lnTo>
                      <a:lnTo>
                        <a:pt x="12926" y="4487"/>
                      </a:lnTo>
                      <a:lnTo>
                        <a:pt x="13050" y="4860"/>
                      </a:lnTo>
                      <a:lnTo>
                        <a:pt x="13162" y="5251"/>
                      </a:lnTo>
                      <a:lnTo>
                        <a:pt x="13218" y="5604"/>
                      </a:lnTo>
                      <a:lnTo>
                        <a:pt x="13263" y="5995"/>
                      </a:lnTo>
                      <a:lnTo>
                        <a:pt x="13241" y="6386"/>
                      </a:lnTo>
                      <a:lnTo>
                        <a:pt x="13218" y="6740"/>
                      </a:lnTo>
                      <a:lnTo>
                        <a:pt x="13139" y="7094"/>
                      </a:lnTo>
                      <a:lnTo>
                        <a:pt x="13050" y="7429"/>
                      </a:lnTo>
                      <a:lnTo>
                        <a:pt x="12903" y="7746"/>
                      </a:lnTo>
                      <a:lnTo>
                        <a:pt x="12723" y="8025"/>
                      </a:lnTo>
                      <a:lnTo>
                        <a:pt x="12532" y="8286"/>
                      </a:lnTo>
                      <a:lnTo>
                        <a:pt x="12318" y="8491"/>
                      </a:lnTo>
                      <a:lnTo>
                        <a:pt x="12060" y="8677"/>
                      </a:lnTo>
                      <a:lnTo>
                        <a:pt x="11756" y="8788"/>
                      </a:lnTo>
                      <a:lnTo>
                        <a:pt x="11452" y="8826"/>
                      </a:lnTo>
                      <a:lnTo>
                        <a:pt x="11283" y="8826"/>
                      </a:lnTo>
                      <a:lnTo>
                        <a:pt x="11126" y="8826"/>
                      </a:lnTo>
                      <a:lnTo>
                        <a:pt x="11002" y="8788"/>
                      </a:lnTo>
                      <a:lnTo>
                        <a:pt x="10845" y="8714"/>
                      </a:lnTo>
                      <a:lnTo>
                        <a:pt x="10721" y="8640"/>
                      </a:lnTo>
                      <a:lnTo>
                        <a:pt x="10608" y="8565"/>
                      </a:lnTo>
                      <a:lnTo>
                        <a:pt x="10485" y="8453"/>
                      </a:lnTo>
                      <a:lnTo>
                        <a:pt x="10372" y="8323"/>
                      </a:lnTo>
                      <a:lnTo>
                        <a:pt x="10181" y="8062"/>
                      </a:lnTo>
                      <a:lnTo>
                        <a:pt x="10035" y="7746"/>
                      </a:lnTo>
                      <a:lnTo>
                        <a:pt x="9900" y="7392"/>
                      </a:lnTo>
                      <a:lnTo>
                        <a:pt x="9787" y="7001"/>
                      </a:lnTo>
                      <a:lnTo>
                        <a:pt x="9731" y="6610"/>
                      </a:lnTo>
                      <a:lnTo>
                        <a:pt x="9686" y="6219"/>
                      </a:lnTo>
                      <a:lnTo>
                        <a:pt x="9663" y="5772"/>
                      </a:lnTo>
                      <a:lnTo>
                        <a:pt x="9686" y="5381"/>
                      </a:lnTo>
                      <a:lnTo>
                        <a:pt x="9753" y="4990"/>
                      </a:lnTo>
                      <a:lnTo>
                        <a:pt x="9832" y="4636"/>
                      </a:lnTo>
                      <a:lnTo>
                        <a:pt x="9945" y="4320"/>
                      </a:lnTo>
                      <a:lnTo>
                        <a:pt x="10068" y="4022"/>
                      </a:lnTo>
                      <a:lnTo>
                        <a:pt x="10203" y="3817"/>
                      </a:lnTo>
                      <a:lnTo>
                        <a:pt x="10316" y="3593"/>
                      </a:lnTo>
                      <a:lnTo>
                        <a:pt x="10395" y="3351"/>
                      </a:lnTo>
                      <a:lnTo>
                        <a:pt x="10462" y="3109"/>
                      </a:lnTo>
                      <a:lnTo>
                        <a:pt x="10507" y="2848"/>
                      </a:lnTo>
                      <a:lnTo>
                        <a:pt x="10530" y="2606"/>
                      </a:lnTo>
                      <a:lnTo>
                        <a:pt x="10507" y="2346"/>
                      </a:lnTo>
                      <a:lnTo>
                        <a:pt x="10462" y="2141"/>
                      </a:lnTo>
                      <a:lnTo>
                        <a:pt x="10395" y="1880"/>
                      </a:lnTo>
                      <a:lnTo>
                        <a:pt x="10293" y="1638"/>
                      </a:lnTo>
                      <a:lnTo>
                        <a:pt x="10158" y="1415"/>
                      </a:lnTo>
                      <a:lnTo>
                        <a:pt x="9967" y="1210"/>
                      </a:lnTo>
                      <a:lnTo>
                        <a:pt x="9753" y="986"/>
                      </a:lnTo>
                      <a:lnTo>
                        <a:pt x="9495" y="819"/>
                      </a:lnTo>
                      <a:lnTo>
                        <a:pt x="9191" y="670"/>
                      </a:lnTo>
                      <a:lnTo>
                        <a:pt x="8842" y="521"/>
                      </a:lnTo>
                      <a:lnTo>
                        <a:pt x="8471" y="446"/>
                      </a:lnTo>
                      <a:lnTo>
                        <a:pt x="7998" y="428"/>
                      </a:lnTo>
                      <a:lnTo>
                        <a:pt x="7413" y="428"/>
                      </a:lnTo>
                      <a:lnTo>
                        <a:pt x="6817" y="446"/>
                      </a:lnTo>
                      <a:lnTo>
                        <a:pt x="6187" y="521"/>
                      </a:lnTo>
                      <a:lnTo>
                        <a:pt x="5602" y="633"/>
                      </a:lnTo>
                      <a:lnTo>
                        <a:pt x="5107" y="744"/>
                      </a:lnTo>
                      <a:lnTo>
                        <a:pt x="4725" y="856"/>
                      </a:lnTo>
                      <a:lnTo>
                        <a:pt x="4848" y="1564"/>
                      </a:lnTo>
                      <a:lnTo>
                        <a:pt x="5028" y="2495"/>
                      </a:lnTo>
                      <a:lnTo>
                        <a:pt x="5175" y="3556"/>
                      </a:lnTo>
                      <a:lnTo>
                        <a:pt x="5298" y="4673"/>
                      </a:lnTo>
                      <a:lnTo>
                        <a:pt x="5343" y="5213"/>
                      </a:lnTo>
                      <a:lnTo>
                        <a:pt x="5388" y="5753"/>
                      </a:lnTo>
                      <a:lnTo>
                        <a:pt x="5411" y="6275"/>
                      </a:lnTo>
                      <a:lnTo>
                        <a:pt x="5411" y="6740"/>
                      </a:lnTo>
                      <a:lnTo>
                        <a:pt x="5366" y="7168"/>
                      </a:lnTo>
                      <a:lnTo>
                        <a:pt x="5321" y="7541"/>
                      </a:lnTo>
                      <a:lnTo>
                        <a:pt x="5287" y="7708"/>
                      </a:lnTo>
                      <a:lnTo>
                        <a:pt x="5242" y="7857"/>
                      </a:lnTo>
                      <a:lnTo>
                        <a:pt x="5197" y="7969"/>
                      </a:lnTo>
                      <a:lnTo>
                        <a:pt x="5130" y="8062"/>
                      </a:lnTo>
                      <a:lnTo>
                        <a:pt x="5006" y="8248"/>
                      </a:lnTo>
                      <a:lnTo>
                        <a:pt x="4848" y="8397"/>
                      </a:lnTo>
                      <a:lnTo>
                        <a:pt x="4725" y="8528"/>
                      </a:lnTo>
                      <a:lnTo>
                        <a:pt x="4567" y="8640"/>
                      </a:lnTo>
                      <a:lnTo>
                        <a:pt x="4421" y="8714"/>
                      </a:lnTo>
                      <a:lnTo>
                        <a:pt x="4263" y="8751"/>
                      </a:lnTo>
                      <a:lnTo>
                        <a:pt x="4095" y="8788"/>
                      </a:lnTo>
                      <a:lnTo>
                        <a:pt x="3948" y="8788"/>
                      </a:lnTo>
                      <a:lnTo>
                        <a:pt x="3791" y="8751"/>
                      </a:lnTo>
                      <a:lnTo>
                        <a:pt x="3667" y="8714"/>
                      </a:lnTo>
                      <a:lnTo>
                        <a:pt x="3510" y="8677"/>
                      </a:lnTo>
                      <a:lnTo>
                        <a:pt x="3386" y="8602"/>
                      </a:lnTo>
                      <a:lnTo>
                        <a:pt x="3251" y="8491"/>
                      </a:lnTo>
                      <a:lnTo>
                        <a:pt x="3127" y="8360"/>
                      </a:lnTo>
                      <a:lnTo>
                        <a:pt x="3015" y="8248"/>
                      </a:lnTo>
                      <a:lnTo>
                        <a:pt x="2925" y="8062"/>
                      </a:lnTo>
                      <a:lnTo>
                        <a:pt x="2778" y="7857"/>
                      </a:lnTo>
                      <a:lnTo>
                        <a:pt x="2610" y="7671"/>
                      </a:lnTo>
                      <a:lnTo>
                        <a:pt x="2407" y="7541"/>
                      </a:lnTo>
                      <a:lnTo>
                        <a:pt x="2171" y="7466"/>
                      </a:lnTo>
                      <a:lnTo>
                        <a:pt x="1957" y="7429"/>
                      </a:lnTo>
                      <a:lnTo>
                        <a:pt x="1698" y="7429"/>
                      </a:lnTo>
                      <a:lnTo>
                        <a:pt x="1462" y="7466"/>
                      </a:lnTo>
                      <a:lnTo>
                        <a:pt x="1226" y="7559"/>
                      </a:lnTo>
                      <a:lnTo>
                        <a:pt x="989" y="7708"/>
                      </a:lnTo>
                      <a:lnTo>
                        <a:pt x="776" y="7932"/>
                      </a:lnTo>
                      <a:lnTo>
                        <a:pt x="551" y="8211"/>
                      </a:lnTo>
                      <a:lnTo>
                        <a:pt x="382" y="8528"/>
                      </a:lnTo>
                      <a:lnTo>
                        <a:pt x="315" y="8714"/>
                      </a:lnTo>
                      <a:lnTo>
                        <a:pt x="236" y="8919"/>
                      </a:lnTo>
                      <a:lnTo>
                        <a:pt x="191" y="9142"/>
                      </a:lnTo>
                      <a:lnTo>
                        <a:pt x="123" y="9347"/>
                      </a:lnTo>
                      <a:lnTo>
                        <a:pt x="78" y="9608"/>
                      </a:lnTo>
                      <a:lnTo>
                        <a:pt x="56" y="9887"/>
                      </a:lnTo>
                      <a:lnTo>
                        <a:pt x="33" y="10185"/>
                      </a:lnTo>
                      <a:lnTo>
                        <a:pt x="33" y="10464"/>
                      </a:lnTo>
                      <a:lnTo>
                        <a:pt x="33" y="10706"/>
                      </a:lnTo>
                      <a:lnTo>
                        <a:pt x="56" y="10967"/>
                      </a:lnTo>
                      <a:lnTo>
                        <a:pt x="78" y="11172"/>
                      </a:lnTo>
                      <a:lnTo>
                        <a:pt x="123" y="11395"/>
                      </a:lnTo>
                      <a:lnTo>
                        <a:pt x="168" y="11600"/>
                      </a:lnTo>
                      <a:lnTo>
                        <a:pt x="236" y="11786"/>
                      </a:lnTo>
                      <a:lnTo>
                        <a:pt x="292" y="11973"/>
                      </a:lnTo>
                      <a:lnTo>
                        <a:pt x="382" y="12140"/>
                      </a:lnTo>
                      <a:lnTo>
                        <a:pt x="540" y="12419"/>
                      </a:lnTo>
                      <a:lnTo>
                        <a:pt x="731" y="12680"/>
                      </a:lnTo>
                      <a:lnTo>
                        <a:pt x="944" y="12866"/>
                      </a:lnTo>
                      <a:lnTo>
                        <a:pt x="1158" y="12997"/>
                      </a:lnTo>
                      <a:lnTo>
                        <a:pt x="1395" y="13108"/>
                      </a:lnTo>
                      <a:lnTo>
                        <a:pt x="1608" y="13183"/>
                      </a:lnTo>
                      <a:lnTo>
                        <a:pt x="1856" y="13183"/>
                      </a:lnTo>
                      <a:lnTo>
                        <a:pt x="2070" y="13146"/>
                      </a:lnTo>
                      <a:lnTo>
                        <a:pt x="2261" y="13071"/>
                      </a:lnTo>
                      <a:lnTo>
                        <a:pt x="2430" y="12960"/>
                      </a:lnTo>
                      <a:lnTo>
                        <a:pt x="2587" y="12792"/>
                      </a:lnTo>
                      <a:lnTo>
                        <a:pt x="2688" y="12606"/>
                      </a:lnTo>
                      <a:lnTo>
                        <a:pt x="2801" y="12419"/>
                      </a:lnTo>
                      <a:lnTo>
                        <a:pt x="2925" y="12289"/>
                      </a:lnTo>
                      <a:lnTo>
                        <a:pt x="3082" y="12177"/>
                      </a:lnTo>
                      <a:lnTo>
                        <a:pt x="3228" y="12103"/>
                      </a:lnTo>
                      <a:lnTo>
                        <a:pt x="3408" y="12103"/>
                      </a:lnTo>
                      <a:lnTo>
                        <a:pt x="3577" y="12103"/>
                      </a:lnTo>
                      <a:lnTo>
                        <a:pt x="3723" y="12177"/>
                      </a:lnTo>
                      <a:lnTo>
                        <a:pt x="3903" y="12252"/>
                      </a:lnTo>
                      <a:lnTo>
                        <a:pt x="4072" y="12364"/>
                      </a:lnTo>
                      <a:lnTo>
                        <a:pt x="4230" y="12494"/>
                      </a:lnTo>
                      <a:lnTo>
                        <a:pt x="4353" y="12643"/>
                      </a:lnTo>
                      <a:lnTo>
                        <a:pt x="4488" y="12829"/>
                      </a:lnTo>
                      <a:lnTo>
                        <a:pt x="4567" y="13034"/>
                      </a:lnTo>
                      <a:lnTo>
                        <a:pt x="4657" y="13257"/>
                      </a:lnTo>
                      <a:lnTo>
                        <a:pt x="4702" y="13462"/>
                      </a:lnTo>
                      <a:lnTo>
                        <a:pt x="4725" y="13686"/>
                      </a:lnTo>
                      <a:lnTo>
                        <a:pt x="4702" y="14282"/>
                      </a:lnTo>
                      <a:lnTo>
                        <a:pt x="4657" y="15045"/>
                      </a:lnTo>
                      <a:lnTo>
                        <a:pt x="4612" y="15976"/>
                      </a:lnTo>
                      <a:lnTo>
                        <a:pt x="4590" y="16926"/>
                      </a:lnTo>
                      <a:lnTo>
                        <a:pt x="4567" y="17968"/>
                      </a:lnTo>
                      <a:lnTo>
                        <a:pt x="4567" y="19011"/>
                      </a:lnTo>
                      <a:lnTo>
                        <a:pt x="4590" y="19514"/>
                      </a:lnTo>
                      <a:lnTo>
                        <a:pt x="4612" y="19980"/>
                      </a:lnTo>
                      <a:lnTo>
                        <a:pt x="4657" y="20426"/>
                      </a:lnTo>
                      <a:lnTo>
                        <a:pt x="4725" y="20836"/>
                      </a:lnTo>
                      <a:lnTo>
                        <a:pt x="4848" y="20929"/>
                      </a:lnTo>
                      <a:lnTo>
                        <a:pt x="5040" y="21004"/>
                      </a:lnTo>
                      <a:lnTo>
                        <a:pt x="5265" y="21078"/>
                      </a:lnTo>
                      <a:lnTo>
                        <a:pt x="5478" y="21115"/>
                      </a:lnTo>
                      <a:lnTo>
                        <a:pt x="6041" y="21115"/>
                      </a:lnTo>
                      <a:lnTo>
                        <a:pt x="6637" y="21078"/>
                      </a:lnTo>
                      <a:lnTo>
                        <a:pt x="7312" y="21004"/>
                      </a:lnTo>
                      <a:lnTo>
                        <a:pt x="7998" y="20929"/>
                      </a:lnTo>
                      <a:lnTo>
                        <a:pt x="8696" y="20855"/>
                      </a:lnTo>
                      <a:lnTo>
                        <a:pt x="9360" y="2083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66"/>
                    </a:gs>
                    <a:gs pos="100000">
                      <a:srgbClr val="FFFF66">
                        <a:gamma/>
                        <a:shade val="46275"/>
                        <a:invGamma/>
                      </a:srgbClr>
                    </a:gs>
                  </a:gsLst>
                  <a:lin ang="2700000" scaled="1"/>
                </a:gradFill>
                <a:ln w="57150">
                  <a:solidFill>
                    <a:srgbClr val="FFFFFF"/>
                  </a:solidFill>
                  <a:miter lim="800000"/>
                  <a:headEnd/>
                  <a:tailEnd/>
                </a:ln>
                <a:effectLst>
                  <a:outerShdw dist="135003" dir="2471156" algn="ctr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" name="Text Box 8"/>
              <p:cNvSpPr txBox="1">
                <a:spLocks noChangeArrowheads="1"/>
              </p:cNvSpPr>
              <p:nvPr/>
            </p:nvSpPr>
            <p:spPr bwMode="auto">
              <a:xfrm>
                <a:off x="6077500" y="3933850"/>
                <a:ext cx="2819400" cy="6088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ts val="2000"/>
                  </a:lnSpc>
                </a:pPr>
                <a:r>
                  <a:rPr lang="ru-RU" sz="2000" b="1" dirty="0"/>
                  <a:t>развитие воспитания в системе образования</a:t>
                </a:r>
                <a:endParaRPr lang="en-US" sz="2000" b="1" dirty="0"/>
              </a:p>
            </p:txBody>
          </p:sp>
          <p:sp>
            <p:nvSpPr>
              <p:cNvPr id="11" name="Text Box 9"/>
              <p:cNvSpPr txBox="1">
                <a:spLocks noChangeArrowheads="1"/>
              </p:cNvSpPr>
              <p:nvPr/>
            </p:nvSpPr>
            <p:spPr bwMode="auto">
              <a:xfrm>
                <a:off x="822535" y="3429000"/>
                <a:ext cx="1905000" cy="1378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>
                  <a:lnSpc>
                    <a:spcPts val="2000"/>
                  </a:lnSpc>
                </a:pPr>
                <a:r>
                  <a:rPr lang="ru-RU" sz="2000" b="1" dirty="0"/>
                  <a:t>поддержка общественных объединений в сфере воспитания</a:t>
                </a:r>
                <a:endParaRPr lang="en-US" sz="2000" b="1" dirty="0"/>
              </a:p>
            </p:txBody>
          </p:sp>
          <p:sp>
            <p:nvSpPr>
              <p:cNvPr id="12" name="Text Box 10"/>
              <p:cNvSpPr txBox="1">
                <a:spLocks noChangeArrowheads="1"/>
              </p:cNvSpPr>
              <p:nvPr/>
            </p:nvSpPr>
            <p:spPr bwMode="auto">
              <a:xfrm>
                <a:off x="1262936" y="1541913"/>
                <a:ext cx="3752800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r"/>
                <a:r>
                  <a:rPr lang="ru-RU" sz="2000" b="1" dirty="0"/>
                  <a:t>поддержка семейного воспитания</a:t>
                </a:r>
                <a:endParaRPr lang="en-US" sz="2000" b="1" dirty="0"/>
              </a:p>
            </p:txBody>
          </p:sp>
          <p:sp>
            <p:nvSpPr>
              <p:cNvPr id="13" name="Text Box 11"/>
              <p:cNvSpPr txBox="1">
                <a:spLocks noChangeArrowheads="1"/>
              </p:cNvSpPr>
              <p:nvPr/>
            </p:nvSpPr>
            <p:spPr bwMode="auto">
              <a:xfrm>
                <a:off x="3995936" y="5492800"/>
                <a:ext cx="3841576" cy="865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ts val="2000"/>
                  </a:lnSpc>
                </a:pPr>
                <a:r>
                  <a:rPr lang="ru-RU" sz="2000" b="1" dirty="0"/>
                  <a:t>расширение воспитательных возможностей информационных ресурсов</a:t>
                </a:r>
                <a:endParaRPr lang="en-US" sz="20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3386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07504" y="188640"/>
            <a:ext cx="8740950" cy="5994667"/>
            <a:chOff x="107504" y="188640"/>
            <a:chExt cx="8740950" cy="5994667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1509329" y="188640"/>
              <a:ext cx="733912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Направления развития воспитания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83568" y="834971"/>
              <a:ext cx="814850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Обновление воспитательного процесса с учётом современных достижений науки на основе отечественных традиций:</a:t>
              </a:r>
              <a:endParaRPr lang="uk-UA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4" name="Схема 3"/>
            <p:cNvGraphicFramePr/>
            <p:nvPr>
              <p:extLst>
                <p:ext uri="{D42A27DB-BD31-4B8C-83A1-F6EECF244321}">
                  <p14:modId xmlns:p14="http://schemas.microsoft.com/office/powerpoint/2010/main" val="2779466321"/>
                </p:ext>
              </p:extLst>
            </p:nvPr>
          </p:nvGraphicFramePr>
          <p:xfrm>
            <a:off x="107504" y="2119307"/>
            <a:ext cx="874095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14179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472953" y="4227737"/>
            <a:ext cx="17178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кадровые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515196" y="884039"/>
            <a:ext cx="7897864" cy="5491993"/>
            <a:chOff x="515196" y="884039"/>
            <a:chExt cx="7897864" cy="5491993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515196" y="1830622"/>
              <a:ext cx="7897864" cy="4545410"/>
              <a:chOff x="-712359" y="180306"/>
              <a:chExt cx="10940076" cy="6858000"/>
            </a:xfrm>
          </p:grpSpPr>
          <p:pic>
            <p:nvPicPr>
              <p:cNvPr id="2" name="Рисунок 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3000" y="180306"/>
                <a:ext cx="6858000" cy="6858000"/>
              </a:xfrm>
              <a:prstGeom prst="rect">
                <a:avLst/>
              </a:prstGeom>
            </p:spPr>
          </p:pic>
          <p:sp>
            <p:nvSpPr>
              <p:cNvPr id="3" name="Прямоугольник 2"/>
              <p:cNvSpPr/>
              <p:nvPr/>
            </p:nvSpPr>
            <p:spPr>
              <a:xfrm>
                <a:off x="5855922" y="1803226"/>
                <a:ext cx="2379584" cy="6965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400" b="1" dirty="0"/>
                  <a:t>правовые</a:t>
                </a:r>
              </a:p>
            </p:txBody>
          </p:sp>
          <p:sp>
            <p:nvSpPr>
              <p:cNvPr id="4" name="Прямоугольник 3"/>
              <p:cNvSpPr/>
              <p:nvPr/>
            </p:nvSpPr>
            <p:spPr>
              <a:xfrm>
                <a:off x="4865323" y="1965976"/>
                <a:ext cx="99060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0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01</a:t>
                </a:r>
                <a:endParaRPr lang="ru-RU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5" name="Прямоугольник 4"/>
              <p:cNvSpPr/>
              <p:nvPr/>
            </p:nvSpPr>
            <p:spPr>
              <a:xfrm>
                <a:off x="5100919" y="3567788"/>
                <a:ext cx="99060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0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02</a:t>
                </a:r>
                <a:endParaRPr lang="ru-RU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3043519" y="3607723"/>
                <a:ext cx="99060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0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03</a:t>
                </a:r>
                <a:endParaRPr lang="ru-RU" sz="4000" dirty="0">
                  <a:ln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3289776" y="1975745"/>
                <a:ext cx="99060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0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04</a:t>
                </a:r>
                <a:endParaRPr lang="ru-RU" sz="4000" dirty="0">
                  <a:ln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3522042" y="279987"/>
                <a:ext cx="99060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0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05</a:t>
                </a:r>
                <a:endParaRPr lang="ru-RU" sz="4000" dirty="0">
                  <a:ln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5774280" y="3436177"/>
                <a:ext cx="4453437" cy="12537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400" b="1" dirty="0"/>
                  <a:t>организационно-управленческие</a:t>
                </a:r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-482557" y="1702793"/>
                <a:ext cx="4267633" cy="12537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400" b="1" dirty="0"/>
                  <a:t>научно-методические</a:t>
                </a:r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-712359" y="301147"/>
                <a:ext cx="4002135" cy="6965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400" b="1" dirty="0"/>
                  <a:t>информационные</a:t>
                </a:r>
              </a:p>
            </p:txBody>
          </p:sp>
        </p:grpSp>
        <p:sp>
          <p:nvSpPr>
            <p:cNvPr id="15" name="Прямоугольник 14"/>
            <p:cNvSpPr/>
            <p:nvPr/>
          </p:nvSpPr>
          <p:spPr>
            <a:xfrm>
              <a:off x="2460092" y="884039"/>
              <a:ext cx="3318922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Механизмы:</a:t>
              </a:r>
            </a:p>
          </p:txBody>
        </p:sp>
      </p:grp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907" y="884039"/>
            <a:ext cx="2496383" cy="168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29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5"/>
          <p:cNvSpPr txBox="1">
            <a:spLocks/>
          </p:cNvSpPr>
          <p:nvPr/>
        </p:nvSpPr>
        <p:spPr bwMode="gray">
          <a:xfrm>
            <a:off x="323528" y="1554163"/>
            <a:ext cx="2735263" cy="42481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95000"/>
              </a:lnSpc>
              <a:spcAft>
                <a:spcPts val="800"/>
              </a:spcAft>
              <a:buSzTx/>
              <a:tabLst/>
              <a:defRPr/>
            </a:pPr>
            <a:endParaRPr lang="en-US" noProof="1"/>
          </a:p>
        </p:txBody>
      </p:sp>
      <p:grpSp>
        <p:nvGrpSpPr>
          <p:cNvPr id="14" name="Группа 13"/>
          <p:cNvGrpSpPr/>
          <p:nvPr/>
        </p:nvGrpSpPr>
        <p:grpSpPr>
          <a:xfrm>
            <a:off x="135809" y="974164"/>
            <a:ext cx="8900687" cy="4558273"/>
            <a:chOff x="135809" y="974164"/>
            <a:chExt cx="8900687" cy="4558273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135809" y="2054562"/>
              <a:ext cx="5698189" cy="3477875"/>
              <a:chOff x="63638" y="1688027"/>
              <a:chExt cx="5698189" cy="3477875"/>
            </a:xfrm>
          </p:grpSpPr>
          <p:grpSp>
            <p:nvGrpSpPr>
              <p:cNvPr id="4" name="Gruppieren 1"/>
              <p:cNvGrpSpPr/>
              <p:nvPr/>
            </p:nvGrpSpPr>
            <p:grpSpPr>
              <a:xfrm>
                <a:off x="3290212" y="1920698"/>
                <a:ext cx="2471615" cy="2667092"/>
                <a:chOff x="3374014" y="1920698"/>
                <a:chExt cx="2471615" cy="2667092"/>
              </a:xfrm>
            </p:grpSpPr>
            <p:grpSp>
              <p:nvGrpSpPr>
                <p:cNvPr id="5" name="Gruppieren 4"/>
                <p:cNvGrpSpPr/>
                <p:nvPr/>
              </p:nvGrpSpPr>
              <p:grpSpPr>
                <a:xfrm>
                  <a:off x="3374014" y="1920698"/>
                  <a:ext cx="2471615" cy="2667092"/>
                  <a:chOff x="3374014" y="1920698"/>
                  <a:chExt cx="2471615" cy="2667092"/>
                </a:xfr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0000" endA="300" endPos="55500" dist="101600" dir="5400000" sy="-100000" algn="bl" rotWithShape="0"/>
                </a:effectLst>
              </p:grpSpPr>
              <p:sp>
                <p:nvSpPr>
                  <p:cNvPr id="8" name="Freeform 5"/>
                  <p:cNvSpPr>
                    <a:spLocks/>
                  </p:cNvSpPr>
                  <p:nvPr/>
                </p:nvSpPr>
                <p:spPr bwMode="gray">
                  <a:xfrm>
                    <a:off x="3374014" y="1920698"/>
                    <a:ext cx="1988949" cy="2667092"/>
                  </a:xfrm>
                  <a:custGeom>
                    <a:avLst/>
                    <a:gdLst/>
                    <a:ahLst/>
                    <a:cxnLst>
                      <a:cxn ang="0">
                        <a:pos x="502" y="620"/>
                      </a:cxn>
                      <a:cxn ang="0">
                        <a:pos x="86" y="179"/>
                      </a:cxn>
                      <a:cxn ang="0">
                        <a:pos x="121" y="0"/>
                      </a:cxn>
                      <a:cxn ang="0">
                        <a:pos x="68" y="0"/>
                      </a:cxn>
                      <a:cxn ang="0">
                        <a:pos x="0" y="68"/>
                      </a:cxn>
                      <a:cxn ang="0">
                        <a:pos x="0" y="1049"/>
                      </a:cxn>
                      <a:cxn ang="0">
                        <a:pos x="68" y="1117"/>
                      </a:cxn>
                      <a:cxn ang="0">
                        <a:pos x="796" y="1117"/>
                      </a:cxn>
                      <a:cxn ang="0">
                        <a:pos x="833" y="966"/>
                      </a:cxn>
                      <a:cxn ang="0">
                        <a:pos x="502" y="620"/>
                      </a:cxn>
                    </a:cxnLst>
                    <a:rect l="0" t="0" r="r" b="b"/>
                    <a:pathLst>
                      <a:path w="833" h="1117">
                        <a:moveTo>
                          <a:pt x="502" y="620"/>
                        </a:moveTo>
                        <a:cubicBezTo>
                          <a:pt x="205" y="526"/>
                          <a:pt x="86" y="326"/>
                          <a:pt x="86" y="179"/>
                        </a:cubicBezTo>
                        <a:cubicBezTo>
                          <a:pt x="86" y="97"/>
                          <a:pt x="98" y="43"/>
                          <a:pt x="121" y="0"/>
                        </a:cubicBezTo>
                        <a:cubicBezTo>
                          <a:pt x="68" y="0"/>
                          <a:pt x="68" y="0"/>
                          <a:pt x="68" y="0"/>
                        </a:cubicBezTo>
                        <a:cubicBezTo>
                          <a:pt x="30" y="0"/>
                          <a:pt x="0" y="30"/>
                          <a:pt x="0" y="68"/>
                        </a:cubicBezTo>
                        <a:cubicBezTo>
                          <a:pt x="0" y="1049"/>
                          <a:pt x="0" y="1049"/>
                          <a:pt x="0" y="1049"/>
                        </a:cubicBezTo>
                        <a:cubicBezTo>
                          <a:pt x="0" y="1087"/>
                          <a:pt x="30" y="1117"/>
                          <a:pt x="68" y="1117"/>
                        </a:cubicBezTo>
                        <a:cubicBezTo>
                          <a:pt x="796" y="1117"/>
                          <a:pt x="796" y="1117"/>
                          <a:pt x="796" y="1117"/>
                        </a:cubicBezTo>
                        <a:cubicBezTo>
                          <a:pt x="823" y="1065"/>
                          <a:pt x="833" y="1011"/>
                          <a:pt x="833" y="966"/>
                        </a:cubicBezTo>
                        <a:cubicBezTo>
                          <a:pt x="833" y="899"/>
                          <a:pt x="799" y="714"/>
                          <a:pt x="502" y="62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1">
                          <a:lumMod val="40000"/>
                          <a:lumOff val="60000"/>
                        </a:schemeClr>
                      </a:gs>
                      <a:gs pos="100000">
                        <a:schemeClr val="accent1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14288" cap="flat">
                    <a:noFill/>
                    <a:prstDash val="solid"/>
                    <a:miter lim="800000"/>
                    <a:headEnd/>
                    <a:tailEnd/>
                  </a:ln>
                  <a:scene3d>
                    <a:camera prst="perspectiveFront" fov="3900000"/>
                    <a:lightRig rig="balanced" dir="t"/>
                  </a:scene3d>
                  <a:sp3d extrusionH="1143000" prstMaterial="plastic">
                    <a:bevelT w="25400" h="31750"/>
                  </a:sp3d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9" name="Freeform 7"/>
                  <p:cNvSpPr>
                    <a:spLocks/>
                  </p:cNvSpPr>
                  <p:nvPr/>
                </p:nvSpPr>
                <p:spPr bwMode="gray">
                  <a:xfrm>
                    <a:off x="3856680" y="1920698"/>
                    <a:ext cx="1988949" cy="2667092"/>
                  </a:xfrm>
                  <a:custGeom>
                    <a:avLst/>
                    <a:gdLst/>
                    <a:ahLst/>
                    <a:cxnLst>
                      <a:cxn ang="0">
                        <a:pos x="765" y="0"/>
                      </a:cxn>
                      <a:cxn ang="0">
                        <a:pos x="27" y="0"/>
                      </a:cxn>
                      <a:cxn ang="0">
                        <a:pos x="0" y="131"/>
                      </a:cxn>
                      <a:cxn ang="0">
                        <a:pos x="331" y="476"/>
                      </a:cxn>
                      <a:cxn ang="0">
                        <a:pos x="747" y="917"/>
                      </a:cxn>
                      <a:cxn ang="0">
                        <a:pos x="700" y="1117"/>
                      </a:cxn>
                      <a:cxn ang="0">
                        <a:pos x="765" y="1117"/>
                      </a:cxn>
                      <a:cxn ang="0">
                        <a:pos x="833" y="1049"/>
                      </a:cxn>
                      <a:cxn ang="0">
                        <a:pos x="833" y="68"/>
                      </a:cxn>
                      <a:cxn ang="0">
                        <a:pos x="765" y="0"/>
                      </a:cxn>
                    </a:cxnLst>
                    <a:rect l="0" t="0" r="r" b="b"/>
                    <a:pathLst>
                      <a:path w="833" h="1117">
                        <a:moveTo>
                          <a:pt x="765" y="0"/>
                        </a:moveTo>
                        <a:cubicBezTo>
                          <a:pt x="27" y="0"/>
                          <a:pt x="27" y="0"/>
                          <a:pt x="27" y="0"/>
                        </a:cubicBezTo>
                        <a:cubicBezTo>
                          <a:pt x="7" y="45"/>
                          <a:pt x="0" y="91"/>
                          <a:pt x="0" y="131"/>
                        </a:cubicBezTo>
                        <a:cubicBezTo>
                          <a:pt x="0" y="197"/>
                          <a:pt x="34" y="383"/>
                          <a:pt x="331" y="476"/>
                        </a:cubicBezTo>
                        <a:cubicBezTo>
                          <a:pt x="628" y="570"/>
                          <a:pt x="747" y="770"/>
                          <a:pt x="747" y="917"/>
                        </a:cubicBezTo>
                        <a:cubicBezTo>
                          <a:pt x="747" y="1013"/>
                          <a:pt x="731" y="1070"/>
                          <a:pt x="700" y="1117"/>
                        </a:cubicBezTo>
                        <a:cubicBezTo>
                          <a:pt x="765" y="1117"/>
                          <a:pt x="765" y="1117"/>
                          <a:pt x="765" y="1117"/>
                        </a:cubicBezTo>
                        <a:cubicBezTo>
                          <a:pt x="803" y="1117"/>
                          <a:pt x="833" y="1087"/>
                          <a:pt x="833" y="1049"/>
                        </a:cubicBezTo>
                        <a:cubicBezTo>
                          <a:pt x="833" y="68"/>
                          <a:pt x="833" y="68"/>
                          <a:pt x="833" y="68"/>
                        </a:cubicBezTo>
                        <a:cubicBezTo>
                          <a:pt x="833" y="30"/>
                          <a:pt x="803" y="0"/>
                          <a:pt x="765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D7D7D7"/>
                      </a:gs>
                      <a:gs pos="100000">
                        <a:srgbClr val="AFAFAF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14288" cap="flat">
                    <a:noFill/>
                    <a:prstDash val="solid"/>
                    <a:miter lim="800000"/>
                    <a:headEnd/>
                    <a:tailEnd/>
                  </a:ln>
                  <a:scene3d>
                    <a:camera prst="perspectiveFront" fov="3900000"/>
                    <a:lightRig rig="balanced" dir="t"/>
                  </a:scene3d>
                  <a:sp3d extrusionH="1143000" prstMaterial="plastic">
                    <a:bevelT w="25400" h="31750"/>
                  </a:sp3d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</p:grpSp>
            <p:sp>
              <p:nvSpPr>
                <p:cNvPr id="6" name="Rechteck 3"/>
                <p:cNvSpPr/>
                <p:nvPr/>
              </p:nvSpPr>
              <p:spPr bwMode="gray">
                <a:xfrm>
                  <a:off x="3374014" y="4040572"/>
                  <a:ext cx="1844797" cy="308113"/>
                </a:xfrm>
                <a:prstGeom prst="rect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rtlCol="0" anchor="ctr"/>
                <a:lstStyle/>
                <a:p>
                  <a:r>
                    <a:rPr lang="ru-RU" sz="2800" b="1" dirty="0">
                      <a:solidFill>
                        <a:srgbClr val="FFFFFF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rPr>
                    <a:t>А</a:t>
                  </a:r>
                  <a:endParaRPr lang="de-DE" sz="2800" b="1" dirty="0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  <p:sp>
              <p:nvSpPr>
                <p:cNvPr id="7" name="Rechteck 15"/>
                <p:cNvSpPr/>
                <p:nvPr/>
              </p:nvSpPr>
              <p:spPr bwMode="gray">
                <a:xfrm>
                  <a:off x="4781490" y="2117034"/>
                  <a:ext cx="874643" cy="308113"/>
                </a:xfrm>
                <a:prstGeom prst="rect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rtlCol="0" anchor="ctr"/>
                <a:lstStyle/>
                <a:p>
                  <a:pPr algn="r"/>
                  <a:r>
                    <a:rPr lang="ru-RU" sz="2800" b="1" dirty="0">
                      <a:solidFill>
                        <a:srgbClr val="FFFFFF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rPr>
                    <a:t>В</a:t>
                  </a:r>
                  <a:endParaRPr lang="de-DE" sz="2800" b="1" dirty="0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</p:grpSp>
          <p:sp>
            <p:nvSpPr>
              <p:cNvPr id="10" name="Прямоугольник 9"/>
              <p:cNvSpPr/>
              <p:nvPr/>
            </p:nvSpPr>
            <p:spPr>
              <a:xfrm>
                <a:off x="63638" y="1688027"/>
                <a:ext cx="3110699" cy="3477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ru-RU" sz="2000" dirty="0"/>
                  <a:t>развитие и совершенствование </a:t>
                </a:r>
                <a:r>
                  <a:rPr lang="ru-RU" sz="2000" b="1" dirty="0"/>
                  <a:t>республиканской и муниципальной нормативной правовой базы в сфере воспитания детей</a:t>
                </a:r>
                <a:r>
                  <a:rPr lang="ru-RU" sz="2000" dirty="0"/>
                  <a:t> в соответствии с государственной политикой Донецкой Народной Республики в области воспитания</a:t>
                </a:r>
                <a:endParaRPr lang="uk-UA" sz="2000" dirty="0"/>
              </a:p>
            </p:txBody>
          </p:sp>
        </p:grpSp>
        <p:sp>
          <p:nvSpPr>
            <p:cNvPr id="11" name="Прямоугольник 10"/>
            <p:cNvSpPr/>
            <p:nvPr/>
          </p:nvSpPr>
          <p:spPr>
            <a:xfrm>
              <a:off x="1891218" y="974164"/>
              <a:ext cx="5324663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Правовые механизмы: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940152" y="2143451"/>
              <a:ext cx="3096344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/>
                <a:t>совершенствование </a:t>
              </a:r>
              <a:r>
                <a:rPr lang="ru-RU" sz="2000" b="1" dirty="0"/>
                <a:t>законодательной защиты определяющей роли семьи</a:t>
              </a:r>
              <a:r>
                <a:rPr lang="ru-RU" sz="2000" dirty="0"/>
                <a:t>, приоритетного права родителей на воспитание и обучение детей, защиту их прав и интересов в системе воспитания</a:t>
              </a:r>
              <a:endParaRPr lang="uk-UA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6002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755576" y="188640"/>
            <a:ext cx="8188163" cy="5832648"/>
            <a:chOff x="755576" y="188640"/>
            <a:chExt cx="8188163" cy="5832648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1198414" y="188640"/>
              <a:ext cx="7745325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Организационно-управленческие</a:t>
              </a:r>
            </a:p>
            <a:p>
              <a:pPr algn="ctr"/>
              <a:r>
                <a:rPr lang="ru-RU" sz="4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механизмы:</a:t>
              </a:r>
              <a:endPara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graphicFrame>
          <p:nvGraphicFramePr>
            <p:cNvPr id="7" name="Схема 6"/>
            <p:cNvGraphicFramePr/>
            <p:nvPr>
              <p:extLst>
                <p:ext uri="{D42A27DB-BD31-4B8C-83A1-F6EECF244321}">
                  <p14:modId xmlns:p14="http://schemas.microsoft.com/office/powerpoint/2010/main" val="964611433"/>
                </p:ext>
              </p:extLst>
            </p:nvPr>
          </p:nvGraphicFramePr>
          <p:xfrm>
            <a:off x="755576" y="1628800"/>
            <a:ext cx="7848872" cy="439248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07702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H="1">
            <a:off x="5065615" y="6200532"/>
            <a:ext cx="348372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90" name="Группа 89"/>
          <p:cNvGrpSpPr/>
          <p:nvPr/>
        </p:nvGrpSpPr>
        <p:grpSpPr>
          <a:xfrm>
            <a:off x="175673" y="294808"/>
            <a:ext cx="9169879" cy="5937465"/>
            <a:chOff x="175673" y="294808"/>
            <a:chExt cx="9169879" cy="5937465"/>
          </a:xfrm>
        </p:grpSpPr>
        <p:grpSp>
          <p:nvGrpSpPr>
            <p:cNvPr id="87" name="Группа 86"/>
            <p:cNvGrpSpPr/>
            <p:nvPr/>
          </p:nvGrpSpPr>
          <p:grpSpPr>
            <a:xfrm>
              <a:off x="175673" y="1284301"/>
              <a:ext cx="9169879" cy="4947972"/>
              <a:chOff x="194781" y="637679"/>
              <a:chExt cx="9584661" cy="5842463"/>
            </a:xfrm>
          </p:grpSpPr>
          <p:pic>
            <p:nvPicPr>
              <p:cNvPr id="3" name="Рисунок 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15641" y="1540683"/>
                <a:ext cx="4787153" cy="4787153"/>
              </a:xfrm>
              <a:prstGeom prst="rect">
                <a:avLst/>
              </a:prstGeom>
            </p:spPr>
          </p:pic>
          <p:sp>
            <p:nvSpPr>
              <p:cNvPr id="4" name="Прямоугольник 3"/>
              <p:cNvSpPr/>
              <p:nvPr/>
            </p:nvSpPr>
            <p:spPr>
              <a:xfrm>
                <a:off x="667285" y="686142"/>
                <a:ext cx="4214889" cy="8358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b="1" dirty="0"/>
                  <a:t>повышение престижа профессий педагога, воспитателя</a:t>
                </a:r>
              </a:p>
            </p:txBody>
          </p:sp>
          <p:sp>
            <p:nvSpPr>
              <p:cNvPr id="5" name="Прямоугольник 4"/>
              <p:cNvSpPr/>
              <p:nvPr/>
            </p:nvSpPr>
            <p:spPr>
              <a:xfrm>
                <a:off x="450392" y="5556640"/>
                <a:ext cx="2544527" cy="3634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endParaRPr lang="ru-RU" sz="1400" dirty="0"/>
              </a:p>
            </p:txBody>
          </p:sp>
          <p:cxnSp>
            <p:nvCxnSpPr>
              <p:cNvPr id="6" name="Прямая соединительная линия 5"/>
              <p:cNvCxnSpPr/>
              <p:nvPr/>
            </p:nvCxnSpPr>
            <p:spPr>
              <a:xfrm>
                <a:off x="5305910" y="5474474"/>
                <a:ext cx="0" cy="968188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8" name="Овал 7"/>
              <p:cNvSpPr/>
              <p:nvPr/>
            </p:nvSpPr>
            <p:spPr>
              <a:xfrm>
                <a:off x="8724851" y="6386013"/>
                <a:ext cx="251710" cy="94129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9" name="Прямая соединительная линия 8"/>
              <p:cNvCxnSpPr/>
              <p:nvPr/>
            </p:nvCxnSpPr>
            <p:spPr>
              <a:xfrm>
                <a:off x="4151012" y="1410308"/>
                <a:ext cx="280618" cy="472280"/>
              </a:xfrm>
              <a:prstGeom prst="line">
                <a:avLst/>
              </a:prstGeom>
              <a:ln>
                <a:solidFill>
                  <a:srgbClr val="00B9C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 flipH="1">
                <a:off x="667286" y="1410308"/>
                <a:ext cx="3483726" cy="0"/>
              </a:xfrm>
              <a:prstGeom prst="line">
                <a:avLst/>
              </a:prstGeom>
              <a:ln>
                <a:solidFill>
                  <a:srgbClr val="00B9C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Овал 10"/>
              <p:cNvSpPr/>
              <p:nvPr/>
            </p:nvSpPr>
            <p:spPr>
              <a:xfrm>
                <a:off x="573156" y="1316178"/>
                <a:ext cx="188259" cy="188259"/>
              </a:xfrm>
              <a:prstGeom prst="ellipse">
                <a:avLst/>
              </a:prstGeom>
              <a:solidFill>
                <a:srgbClr val="00B9CD"/>
              </a:solidFill>
              <a:ln>
                <a:solidFill>
                  <a:srgbClr val="00CCFF"/>
                </a:solidFill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2" name="Прямая соединительная линия 11"/>
              <p:cNvCxnSpPr/>
              <p:nvPr/>
            </p:nvCxnSpPr>
            <p:spPr>
              <a:xfrm flipH="1">
                <a:off x="6492911" y="1447554"/>
                <a:ext cx="2353895" cy="2849"/>
              </a:xfrm>
              <a:prstGeom prst="line">
                <a:avLst/>
              </a:prstGeom>
              <a:ln>
                <a:solidFill>
                  <a:srgbClr val="B5B5B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 flipH="1">
                <a:off x="5867737" y="1463365"/>
                <a:ext cx="625174" cy="743451"/>
              </a:xfrm>
              <a:prstGeom prst="line">
                <a:avLst/>
              </a:prstGeom>
              <a:ln>
                <a:solidFill>
                  <a:srgbClr val="B5B5B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 flipH="1">
                <a:off x="349624" y="6072612"/>
                <a:ext cx="2516842" cy="1910"/>
              </a:xfrm>
              <a:prstGeom prst="line">
                <a:avLst/>
              </a:prstGeom>
              <a:ln>
                <a:solidFill>
                  <a:srgbClr val="52666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 flipH="1">
                <a:off x="2872958" y="4874425"/>
                <a:ext cx="304916" cy="1200097"/>
              </a:xfrm>
              <a:prstGeom prst="line">
                <a:avLst/>
              </a:prstGeom>
              <a:ln>
                <a:solidFill>
                  <a:srgbClr val="52666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Овал 15"/>
              <p:cNvSpPr/>
              <p:nvPr/>
            </p:nvSpPr>
            <p:spPr>
              <a:xfrm>
                <a:off x="8749906" y="1369235"/>
                <a:ext cx="188259" cy="188259"/>
              </a:xfrm>
              <a:prstGeom prst="ellipse">
                <a:avLst/>
              </a:prstGeom>
              <a:solidFill>
                <a:srgbClr val="B5B5B3"/>
              </a:solidFill>
              <a:ln>
                <a:solidFill>
                  <a:srgbClr val="B5B5B3"/>
                </a:solidFill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Овал 16"/>
              <p:cNvSpPr/>
              <p:nvPr/>
            </p:nvSpPr>
            <p:spPr>
              <a:xfrm>
                <a:off x="194781" y="5978482"/>
                <a:ext cx="188259" cy="188259"/>
              </a:xfrm>
              <a:prstGeom prst="ellipse">
                <a:avLst/>
              </a:prstGeom>
              <a:solidFill>
                <a:srgbClr val="526664"/>
              </a:solidFill>
              <a:ln>
                <a:solidFill>
                  <a:srgbClr val="526664"/>
                </a:solidFill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5489550" y="5622838"/>
                <a:ext cx="3287608" cy="8358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b="1" dirty="0"/>
                  <a:t>развитие педагогических компетенций родителей</a:t>
                </a: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4126840" y="2961947"/>
                <a:ext cx="75533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/>
                  <a:t>04</a:t>
                </a:r>
                <a:endParaRPr lang="ru-RU" sz="4400" b="1" dirty="0"/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4369725" y="1882588"/>
                <a:ext cx="75533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/>
                  <a:t>01</a:t>
                </a:r>
                <a:endParaRPr lang="ru-RU" sz="4400" b="1" dirty="0"/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5543374" y="2512704"/>
                <a:ext cx="75533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/>
                  <a:t>02</a:t>
                </a:r>
                <a:endParaRPr lang="ru-RU" sz="4400" b="1" dirty="0"/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5305910" y="3561812"/>
                <a:ext cx="75533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/>
                  <a:t>03</a:t>
                </a:r>
                <a:endParaRPr lang="ru-RU" sz="4400" b="1" dirty="0"/>
              </a:p>
            </p:txBody>
          </p:sp>
          <p:sp>
            <p:nvSpPr>
              <p:cNvPr id="86" name="Прямоугольник 85"/>
              <p:cNvSpPr/>
              <p:nvPr/>
            </p:nvSpPr>
            <p:spPr>
              <a:xfrm>
                <a:off x="5040041" y="637679"/>
                <a:ext cx="4739401" cy="8358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b="1" dirty="0"/>
                  <a:t>развитие кадрового </a:t>
                </a:r>
              </a:p>
              <a:p>
                <a:pPr algn="ctr"/>
                <a:r>
                  <a:rPr lang="ru-RU" sz="2000" b="1" dirty="0"/>
                  <a:t>потенциала</a:t>
                </a:r>
              </a:p>
            </p:txBody>
          </p:sp>
        </p:grpSp>
        <p:sp>
          <p:nvSpPr>
            <p:cNvPr id="88" name="Прямоугольник 87"/>
            <p:cNvSpPr/>
            <p:nvPr/>
          </p:nvSpPr>
          <p:spPr>
            <a:xfrm>
              <a:off x="2144753" y="294808"/>
              <a:ext cx="533299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Кадровые механизмы:</a:t>
              </a:r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415902" y="4643415"/>
            <a:ext cx="2223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модернизация системы педагогического образования</a:t>
            </a:r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val="241009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6209" y="1628800"/>
            <a:ext cx="7920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Monotype Corsiva" panose="03010101010201010101" pitchFamily="66" charset="0"/>
              </a:rPr>
              <a:t>Воспитание – великое дело: им решается участь человека.</a:t>
            </a:r>
          </a:p>
          <a:p>
            <a:pPr algn="r"/>
            <a:r>
              <a:rPr lang="ru-RU" sz="4000" b="1" i="1" dirty="0">
                <a:latin typeface="Monotype Corsiva" panose="03010101010201010101" pitchFamily="66" charset="0"/>
              </a:rPr>
              <a:t>В. Белинский</a:t>
            </a:r>
            <a:endParaRPr lang="uk-UA" sz="4000" b="1" i="1" dirty="0">
              <a:latin typeface="Monotype Corsiva" panose="03010101010201010101" pitchFamily="66" charset="0"/>
            </a:endParaRPr>
          </a:p>
        </p:txBody>
      </p:sp>
      <p:pic>
        <p:nvPicPr>
          <p:cNvPr id="1028" name="Picture 4" descr="Картинки по запросу перо и чернило клипар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808" y="3789040"/>
            <a:ext cx="4285681" cy="174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87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563832" y="627307"/>
            <a:ext cx="8522415" cy="5709705"/>
            <a:chOff x="563832" y="627307"/>
            <a:chExt cx="8522415" cy="5709705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563832" y="1340768"/>
              <a:ext cx="8112623" cy="4996244"/>
              <a:chOff x="968187" y="0"/>
              <a:chExt cx="7211505" cy="6858000"/>
            </a:xfrm>
          </p:grpSpPr>
          <p:pic>
            <p:nvPicPr>
              <p:cNvPr id="2" name="Рисунок 1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80" b="2621"/>
              <a:stretch/>
            </p:blipFill>
            <p:spPr>
              <a:xfrm>
                <a:off x="968187" y="0"/>
                <a:ext cx="7211505" cy="6858000"/>
              </a:xfrm>
              <a:prstGeom prst="rect">
                <a:avLst/>
              </a:prstGeom>
            </p:spPr>
          </p:pic>
          <p:sp>
            <p:nvSpPr>
              <p:cNvPr id="3" name="Прямоугольник 2"/>
              <p:cNvSpPr/>
              <p:nvPr/>
            </p:nvSpPr>
            <p:spPr>
              <a:xfrm>
                <a:off x="3891047" y="1176444"/>
                <a:ext cx="2379584" cy="14645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900"/>
                  </a:lnSpc>
                </a:pPr>
                <a:r>
                  <a:rPr lang="ru-RU" b="1" dirty="0"/>
                  <a:t>проведение научных исследований в области воспитания и социализации детей</a:t>
                </a:r>
              </a:p>
            </p:txBody>
          </p:sp>
          <p:sp>
            <p:nvSpPr>
              <p:cNvPr id="4" name="Прямоугольник 3"/>
              <p:cNvSpPr/>
              <p:nvPr/>
            </p:nvSpPr>
            <p:spPr>
              <a:xfrm>
                <a:off x="2680645" y="3854776"/>
                <a:ext cx="2648232" cy="12673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b="1" dirty="0"/>
                  <a:t>разработка методического обеспечения реализации Концепции</a:t>
                </a:r>
              </a:p>
            </p:txBody>
          </p:sp>
          <p:sp>
            <p:nvSpPr>
              <p:cNvPr id="5" name="Прямоугольник 4"/>
              <p:cNvSpPr/>
              <p:nvPr/>
            </p:nvSpPr>
            <p:spPr>
              <a:xfrm>
                <a:off x="6024284" y="1293374"/>
                <a:ext cx="990600" cy="12673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5400" b="1" dirty="0">
                    <a:ln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lumMod val="50000"/>
                          <a:alpha val="40000"/>
                        </a:schemeClr>
                      </a:outerShdw>
                    </a:effectLst>
                  </a:rPr>
                  <a:t>1</a:t>
                </a:r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1944830" y="3996503"/>
                <a:ext cx="990600" cy="12673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5400" b="1" dirty="0">
                    <a:ln/>
                    <a:solidFill>
                      <a:srgbClr val="FFA340"/>
                    </a:solidFill>
                    <a:effectLst>
                      <a:outerShdw blurRad="38100" dist="19050" dir="2700000" algn="tl" rotWithShape="0">
                        <a:schemeClr val="dk1">
                          <a:lumMod val="50000"/>
                          <a:alpha val="40000"/>
                        </a:schemeClr>
                      </a:outerShdw>
                    </a:effectLst>
                  </a:rPr>
                  <a:t>2</a:t>
                </a:r>
              </a:p>
            </p:txBody>
          </p:sp>
        </p:grpSp>
        <p:sp>
          <p:nvSpPr>
            <p:cNvPr id="9" name="Прямоугольник 8"/>
            <p:cNvSpPr/>
            <p:nvPr/>
          </p:nvSpPr>
          <p:spPr>
            <a:xfrm>
              <a:off x="1057318" y="627307"/>
              <a:ext cx="8028929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Научно-методические механизмы: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186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971600" y="476672"/>
            <a:ext cx="7664284" cy="5732734"/>
            <a:chOff x="971600" y="476672"/>
            <a:chExt cx="7664284" cy="5732734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1403648" y="476672"/>
              <a:ext cx="7232236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Информационные механизмы:</a:t>
              </a:r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971600" y="1330531"/>
              <a:ext cx="7488832" cy="4878875"/>
              <a:chOff x="1837764" y="642470"/>
              <a:chExt cx="5893816" cy="5827059"/>
            </a:xfrm>
          </p:grpSpPr>
          <p:pic>
            <p:nvPicPr>
              <p:cNvPr id="3" name="Рисунок 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37764" y="642470"/>
                <a:ext cx="5827059" cy="582705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4" name="Прямоугольник 3"/>
              <p:cNvSpPr/>
              <p:nvPr/>
            </p:nvSpPr>
            <p:spPr>
              <a:xfrm rot="533723">
                <a:off x="3589887" y="1635741"/>
                <a:ext cx="4141693" cy="9189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200" b="1" dirty="0"/>
                  <a:t>современные информационные и коммуникационные технологии</a:t>
                </a:r>
              </a:p>
            </p:txBody>
          </p:sp>
          <p:sp>
            <p:nvSpPr>
              <p:cNvPr id="5" name="Прямоугольник 4"/>
              <p:cNvSpPr/>
              <p:nvPr/>
            </p:nvSpPr>
            <p:spPr>
              <a:xfrm rot="768659">
                <a:off x="2442192" y="2190799"/>
                <a:ext cx="1160641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5400" b="1" dirty="0">
                    <a:ln/>
                    <a:pattFill prst="dkUpDiag">
                      <a:fgClr>
                        <a:schemeClr val="bg1">
                          <a:lumMod val="50000"/>
                        </a:schemeClr>
                      </a:fgClr>
                      <a:bgClr>
                        <a:schemeClr val="tx1">
                          <a:lumMod val="75000"/>
                          <a:lumOff val="25000"/>
                        </a:schemeClr>
                      </a:bgClr>
                    </a:pattFill>
                    <a:effectLst>
                      <a:outerShdw blurRad="38100" dist="19050" dir="2700000" algn="tl" rotWithShape="0">
                        <a:schemeClr val="dk1">
                          <a:lumMod val="50000"/>
                          <a:alpha val="40000"/>
                        </a:schemeClr>
                      </a:outerShdw>
                    </a:effectLst>
                  </a:rPr>
                  <a:t>02</a:t>
                </a:r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 rot="768659">
                <a:off x="2197713" y="3374049"/>
                <a:ext cx="1160641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5400" b="1" dirty="0">
                    <a:ln/>
                    <a:pattFill prst="dkUpDiag">
                      <a:fgClr>
                        <a:schemeClr val="bg1">
                          <a:lumMod val="50000"/>
                        </a:schemeClr>
                      </a:fgClr>
                      <a:bgClr>
                        <a:schemeClr val="tx1">
                          <a:lumMod val="75000"/>
                          <a:lumOff val="25000"/>
                        </a:schemeClr>
                      </a:bgClr>
                    </a:pattFill>
                    <a:effectLst>
                      <a:outerShdw blurRad="38100" dist="19050" dir="2700000" algn="tl" rotWithShape="0">
                        <a:schemeClr val="dk1">
                          <a:lumMod val="50000"/>
                          <a:alpha val="40000"/>
                        </a:schemeClr>
                      </a:outerShdw>
                    </a:effectLst>
                  </a:rPr>
                  <a:t>03</a:t>
                </a:r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 rot="492065">
                <a:off x="3341916" y="2758701"/>
                <a:ext cx="4141693" cy="9189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200" b="1" dirty="0"/>
                  <a:t>сетевое взаимодействие образовательных организаций</a:t>
                </a:r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 rot="494719">
                <a:off x="3202895" y="3798040"/>
                <a:ext cx="3641664" cy="9189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200" b="1" dirty="0"/>
                  <a:t>информационная поддержка Концепции</a:t>
                </a: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 rot="768659">
                <a:off x="2721015" y="1128989"/>
                <a:ext cx="1160641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5400" b="1" dirty="0">
                    <a:ln/>
                    <a:pattFill prst="dkUpDiag">
                      <a:fgClr>
                        <a:schemeClr val="bg1">
                          <a:lumMod val="50000"/>
                        </a:schemeClr>
                      </a:fgClr>
                      <a:bgClr>
                        <a:schemeClr val="tx1">
                          <a:lumMod val="75000"/>
                          <a:lumOff val="25000"/>
                        </a:schemeClr>
                      </a:bgClr>
                    </a:pattFill>
                    <a:effectLst>
                      <a:outerShdw blurRad="38100" dist="19050" dir="2700000" algn="tl" rotWithShape="0">
                        <a:schemeClr val="dk1">
                          <a:lumMod val="50000"/>
                          <a:alpha val="40000"/>
                        </a:schemeClr>
                      </a:outerShdw>
                    </a:effectLst>
                  </a:rPr>
                  <a:t>01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33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17"/>
          <p:cNvSpPr>
            <a:spLocks noChangeArrowheads="1"/>
          </p:cNvSpPr>
          <p:nvPr/>
        </p:nvSpPr>
        <p:spPr bwMode="gray">
          <a:xfrm>
            <a:off x="1447800" y="4090988"/>
            <a:ext cx="5686425" cy="720725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Rectangle 4"/>
          <p:cNvSpPr>
            <a:spLocks noChangeArrowheads="1"/>
          </p:cNvSpPr>
          <p:nvPr/>
        </p:nvSpPr>
        <p:spPr bwMode="gray">
          <a:xfrm>
            <a:off x="1447800" y="5214938"/>
            <a:ext cx="6392863" cy="719137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9" name="Группа 58"/>
          <p:cNvGrpSpPr/>
          <p:nvPr/>
        </p:nvGrpSpPr>
        <p:grpSpPr>
          <a:xfrm>
            <a:off x="168473" y="620688"/>
            <a:ext cx="8076742" cy="5351487"/>
            <a:chOff x="168473" y="620688"/>
            <a:chExt cx="8076742" cy="5351487"/>
          </a:xfrm>
        </p:grpSpPr>
        <p:grpSp>
          <p:nvGrpSpPr>
            <p:cNvPr id="42" name="Group 19"/>
            <p:cNvGrpSpPr>
              <a:grpSpLocks/>
            </p:cNvGrpSpPr>
            <p:nvPr/>
          </p:nvGrpSpPr>
          <p:grpSpPr bwMode="auto">
            <a:xfrm>
              <a:off x="6469063" y="3810000"/>
              <a:ext cx="1098550" cy="1012825"/>
              <a:chOff x="2016" y="1920"/>
              <a:chExt cx="1680" cy="1680"/>
            </a:xfrm>
          </p:grpSpPr>
          <p:sp>
            <p:nvSpPr>
              <p:cNvPr id="44" name="Oval 20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99CC00"/>
                  </a:gs>
                  <a:gs pos="100000">
                    <a:srgbClr val="99CC00">
                      <a:gamma/>
                      <a:shade val="2431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Freeform 21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99CC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" name="Text Box 32"/>
            <p:cNvSpPr txBox="1">
              <a:spLocks noChangeArrowheads="1"/>
            </p:cNvSpPr>
            <p:nvPr/>
          </p:nvSpPr>
          <p:spPr bwMode="auto">
            <a:xfrm>
              <a:off x="1342231" y="4110498"/>
              <a:ext cx="4876800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/>
              <a:r>
                <a:rPr lang="ru-RU" sz="2000" b="1" dirty="0"/>
                <a:t>развитие</a:t>
              </a:r>
              <a:r>
                <a:rPr lang="ru-RU" b="1" dirty="0"/>
                <a:t> </a:t>
              </a:r>
              <a:r>
                <a:rPr lang="ru-RU" sz="2000" b="1" dirty="0"/>
                <a:t>общественно-государственной</a:t>
              </a:r>
              <a:r>
                <a:rPr lang="ru-RU" b="1" dirty="0"/>
                <a:t> </a:t>
              </a:r>
              <a:r>
                <a:rPr lang="ru-RU" sz="2000" b="1" dirty="0"/>
                <a:t>системы</a:t>
              </a:r>
              <a:r>
                <a:rPr lang="ru-RU" b="1" dirty="0"/>
                <a:t> </a:t>
              </a:r>
              <a:r>
                <a:rPr lang="ru-RU" sz="2000" b="1" dirty="0"/>
                <a:t>воспитания</a:t>
              </a:r>
              <a:endParaRPr lang="en-US" sz="2000" b="1" dirty="0"/>
            </a:p>
          </p:txBody>
        </p:sp>
        <p:grpSp>
          <p:nvGrpSpPr>
            <p:cNvPr id="48" name="Group 5"/>
            <p:cNvGrpSpPr>
              <a:grpSpLocks/>
            </p:cNvGrpSpPr>
            <p:nvPr/>
          </p:nvGrpSpPr>
          <p:grpSpPr bwMode="auto">
            <a:xfrm>
              <a:off x="7126288" y="4953000"/>
              <a:ext cx="1103312" cy="1019175"/>
              <a:chOff x="2016" y="1920"/>
              <a:chExt cx="1680" cy="1680"/>
            </a:xfrm>
          </p:grpSpPr>
          <p:sp>
            <p:nvSpPr>
              <p:cNvPr id="49" name="Oval 6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2431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Freeform 7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" name="Text Box 33"/>
            <p:cNvSpPr txBox="1">
              <a:spLocks noChangeArrowheads="1"/>
            </p:cNvSpPr>
            <p:nvPr/>
          </p:nvSpPr>
          <p:spPr bwMode="auto">
            <a:xfrm>
              <a:off x="212219" y="5220563"/>
              <a:ext cx="6956228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/>
              <a:r>
                <a:rPr lang="ru-RU" sz="2000" b="1" dirty="0"/>
                <a:t>доступность</a:t>
              </a:r>
              <a:r>
                <a:rPr lang="ru-RU" b="1" dirty="0"/>
                <a:t> </a:t>
              </a:r>
              <a:r>
                <a:rPr lang="ru-RU" sz="2000" b="1" dirty="0"/>
                <a:t>для всех категорий детей и учащейся молодёжи качественного воспитания</a:t>
              </a:r>
              <a:endParaRPr lang="en-US" sz="2000" b="1" dirty="0"/>
            </a:p>
          </p:txBody>
        </p:sp>
        <p:pic>
          <p:nvPicPr>
            <p:cNvPr id="56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3481" y="3871445"/>
              <a:ext cx="889933" cy="8899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5282" y="5044142"/>
              <a:ext cx="889933" cy="8899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8" name="Группа 57"/>
            <p:cNvGrpSpPr/>
            <p:nvPr/>
          </p:nvGrpSpPr>
          <p:grpSpPr>
            <a:xfrm>
              <a:off x="168473" y="620688"/>
              <a:ext cx="7672190" cy="3119555"/>
              <a:chOff x="168473" y="620688"/>
              <a:chExt cx="7672190" cy="3119555"/>
            </a:xfrm>
          </p:grpSpPr>
          <p:sp>
            <p:nvSpPr>
              <p:cNvPr id="26" name="Rectangle 24"/>
              <p:cNvSpPr>
                <a:spLocks noChangeArrowheads="1"/>
              </p:cNvSpPr>
              <p:nvPr/>
            </p:nvSpPr>
            <p:spPr bwMode="gray">
              <a:xfrm>
                <a:off x="1447800" y="1874838"/>
                <a:ext cx="4222750" cy="719137"/>
              </a:xfrm>
              <a:prstGeom prst="rect">
                <a:avLst/>
              </a:prstGeom>
              <a:gradFill rotWithShape="1">
                <a:gsLst>
                  <a:gs pos="0">
                    <a:srgbClr val="FF6699">
                      <a:gamma/>
                      <a:tint val="0"/>
                      <a:invGamma/>
                      <a:alpha val="0"/>
                    </a:srgbClr>
                  </a:gs>
                  <a:gs pos="100000">
                    <a:srgbClr val="FF6699"/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8" name="Group 26"/>
              <p:cNvGrpSpPr>
                <a:grpSpLocks/>
              </p:cNvGrpSpPr>
              <p:nvPr/>
            </p:nvGrpSpPr>
            <p:grpSpPr bwMode="auto">
              <a:xfrm>
                <a:off x="5116513" y="1600200"/>
                <a:ext cx="1098550" cy="1001713"/>
                <a:chOff x="2016" y="1920"/>
                <a:chExt cx="1680" cy="1680"/>
              </a:xfrm>
            </p:grpSpPr>
            <p:sp>
              <p:nvSpPr>
                <p:cNvPr id="30" name="Oval 27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99"/>
                    </a:gs>
                    <a:gs pos="100000">
                      <a:srgbClr val="FF9999">
                        <a:gamma/>
                        <a:shade val="39216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FF9999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2" name="Text Box 30"/>
              <p:cNvSpPr txBox="1">
                <a:spLocks noChangeArrowheads="1"/>
              </p:cNvSpPr>
              <p:nvPr/>
            </p:nvSpPr>
            <p:spPr bwMode="auto">
              <a:xfrm>
                <a:off x="195769" y="1972030"/>
                <a:ext cx="4937001" cy="586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r">
                  <a:lnSpc>
                    <a:spcPts val="1900"/>
                  </a:lnSpc>
                </a:pPr>
                <a:r>
                  <a:rPr lang="ru-RU" sz="2000" b="1" dirty="0"/>
                  <a:t>укрепление гражданской идентичности, устойчивости и сплочённости общества</a:t>
                </a:r>
                <a:endParaRPr lang="en-US" sz="2000" b="1" dirty="0"/>
              </a:p>
            </p:txBody>
          </p:sp>
          <p:sp>
            <p:nvSpPr>
              <p:cNvPr id="33" name="Rectangle 10"/>
              <p:cNvSpPr>
                <a:spLocks noChangeArrowheads="1"/>
              </p:cNvSpPr>
              <p:nvPr/>
            </p:nvSpPr>
            <p:spPr bwMode="gray">
              <a:xfrm>
                <a:off x="1447800" y="2979738"/>
                <a:ext cx="4665663" cy="719137"/>
              </a:xfrm>
              <a:prstGeom prst="rect">
                <a:avLst/>
              </a:prstGeom>
              <a:gradFill rotWithShape="1">
                <a:gsLst>
                  <a:gs pos="0">
                    <a:srgbClr val="93B1FD">
                      <a:gamma/>
                      <a:tint val="0"/>
                      <a:invGamma/>
                      <a:alpha val="0"/>
                    </a:srgbClr>
                  </a:gs>
                  <a:gs pos="100000">
                    <a:srgbClr val="93B1FD"/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5" name="Group 12"/>
              <p:cNvGrpSpPr>
                <a:grpSpLocks/>
              </p:cNvGrpSpPr>
              <p:nvPr/>
            </p:nvGrpSpPr>
            <p:grpSpPr bwMode="auto">
              <a:xfrm>
                <a:off x="5764213" y="2727325"/>
                <a:ext cx="1087437" cy="1006475"/>
                <a:chOff x="2016" y="1920"/>
                <a:chExt cx="1680" cy="1680"/>
              </a:xfrm>
            </p:grpSpPr>
            <p:sp>
              <p:nvSpPr>
                <p:cNvPr id="37" name="Oval 13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3B1FD"/>
                    </a:gs>
                    <a:gs pos="100000">
                      <a:srgbClr val="93B1FD">
                        <a:gamma/>
                        <a:shade val="30196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" name="Freeform 14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93B1FD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" name="Text Box 31"/>
              <p:cNvSpPr txBox="1">
                <a:spLocks noChangeArrowheads="1"/>
              </p:cNvSpPr>
              <p:nvPr/>
            </p:nvSpPr>
            <p:spPr bwMode="auto">
              <a:xfrm>
                <a:off x="168473" y="2916941"/>
                <a:ext cx="5595740" cy="8233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r">
                  <a:lnSpc>
                    <a:spcPts val="1900"/>
                  </a:lnSpc>
                </a:pPr>
                <a:r>
                  <a:rPr lang="ru-RU" sz="2000" b="1" dirty="0"/>
                  <a:t>повышение общественного престижа семьи, отцовства и материнства, сохранение и возрождение семейных ценностей</a:t>
                </a:r>
                <a:endParaRPr lang="en-US" sz="2000" b="1" dirty="0"/>
              </a:p>
            </p:txBody>
          </p:sp>
          <p:pic>
            <p:nvPicPr>
              <p:cNvPr id="4098" name="Picture 2" descr="Похожее изображение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54359" y="1704042"/>
                <a:ext cx="889933" cy="8899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2" descr="Похожее изображение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4425" y="2843867"/>
                <a:ext cx="889933" cy="8899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4" name="Прямоугольник 53"/>
              <p:cNvSpPr/>
              <p:nvPr/>
            </p:nvSpPr>
            <p:spPr>
              <a:xfrm>
                <a:off x="1537655" y="620688"/>
                <a:ext cx="6303008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effectLst/>
                  </a:rPr>
                  <a:t>Ожидаемые результаты:</a:t>
                </a:r>
              </a:p>
            </p:txBody>
          </p:sp>
        </p:grp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569" y="1129723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8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7"/>
          <p:cNvSpPr>
            <a:spLocks noChangeArrowheads="1"/>
          </p:cNvSpPr>
          <p:nvPr/>
        </p:nvSpPr>
        <p:spPr bwMode="gray">
          <a:xfrm>
            <a:off x="1447800" y="4090988"/>
            <a:ext cx="5686425" cy="720725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24"/>
          <p:cNvSpPr>
            <a:spLocks noChangeArrowheads="1"/>
          </p:cNvSpPr>
          <p:nvPr/>
        </p:nvSpPr>
        <p:spPr bwMode="gray">
          <a:xfrm>
            <a:off x="1447800" y="1874838"/>
            <a:ext cx="4222750" cy="719137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gray">
          <a:xfrm>
            <a:off x="1447800" y="2979738"/>
            <a:ext cx="4665663" cy="719137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gray">
          <a:xfrm>
            <a:off x="1447800" y="5214938"/>
            <a:ext cx="6392863" cy="719137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1537655" y="620688"/>
            <a:ext cx="630300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Ожидаемые результаты: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285616" y="1129723"/>
            <a:ext cx="8106703" cy="4848127"/>
            <a:chOff x="285616" y="1129723"/>
            <a:chExt cx="8106703" cy="4848127"/>
          </a:xfrm>
        </p:grpSpPr>
        <p:grpSp>
          <p:nvGrpSpPr>
            <p:cNvPr id="4" name="Group 26"/>
            <p:cNvGrpSpPr>
              <a:grpSpLocks/>
            </p:cNvGrpSpPr>
            <p:nvPr/>
          </p:nvGrpSpPr>
          <p:grpSpPr bwMode="auto">
            <a:xfrm>
              <a:off x="5116513" y="1600200"/>
              <a:ext cx="1098550" cy="1001713"/>
              <a:chOff x="2016" y="1920"/>
              <a:chExt cx="1680" cy="1680"/>
            </a:xfrm>
          </p:grpSpPr>
          <p:sp>
            <p:nvSpPr>
              <p:cNvPr id="6" name="Oval 27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9999"/>
                  </a:gs>
                  <a:gs pos="100000">
                    <a:srgbClr val="FF9999">
                      <a:gamma/>
                      <a:shade val="39216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" name="Freeform 28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999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12"/>
            <p:cNvGrpSpPr>
              <a:grpSpLocks/>
            </p:cNvGrpSpPr>
            <p:nvPr/>
          </p:nvGrpSpPr>
          <p:grpSpPr bwMode="auto">
            <a:xfrm>
              <a:off x="5764213" y="2727325"/>
              <a:ext cx="1087437" cy="1006475"/>
              <a:chOff x="2016" y="1920"/>
              <a:chExt cx="1680" cy="1680"/>
            </a:xfrm>
          </p:grpSpPr>
          <p:sp>
            <p:nvSpPr>
              <p:cNvPr id="13" name="Oval 13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93B1FD"/>
                  </a:gs>
                  <a:gs pos="100000">
                    <a:srgbClr val="93B1FD">
                      <a:gamma/>
                      <a:shade val="30196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93B1FD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19"/>
            <p:cNvGrpSpPr>
              <a:grpSpLocks/>
            </p:cNvGrpSpPr>
            <p:nvPr/>
          </p:nvGrpSpPr>
          <p:grpSpPr bwMode="auto">
            <a:xfrm>
              <a:off x="6469063" y="3810000"/>
              <a:ext cx="1098550" cy="1012825"/>
              <a:chOff x="2016" y="1920"/>
              <a:chExt cx="1680" cy="1680"/>
            </a:xfrm>
          </p:grpSpPr>
          <p:sp>
            <p:nvSpPr>
              <p:cNvPr id="20" name="Oval 20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99CC00"/>
                  </a:gs>
                  <a:gs pos="100000">
                    <a:srgbClr val="99CC00">
                      <a:gamma/>
                      <a:shade val="2431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Freeform 21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99CC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" name="Text Box 32"/>
            <p:cNvSpPr txBox="1">
              <a:spLocks noChangeArrowheads="1"/>
            </p:cNvSpPr>
            <p:nvPr/>
          </p:nvSpPr>
          <p:spPr bwMode="auto">
            <a:xfrm>
              <a:off x="430079" y="4174481"/>
              <a:ext cx="6038984" cy="586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>
                <a:lnSpc>
                  <a:spcPts val="1900"/>
                </a:lnSpc>
              </a:pPr>
              <a:r>
                <a:rPr lang="ru-RU" sz="2000" b="1" dirty="0"/>
                <a:t>утверждение</a:t>
              </a:r>
              <a:r>
                <a:rPr lang="ru-RU" b="1" dirty="0"/>
                <a:t> </a:t>
              </a:r>
              <a:r>
                <a:rPr lang="ru-RU" sz="2000" b="1" dirty="0"/>
                <a:t>в детской и молодёжной среде позитивных моделей поведения</a:t>
              </a:r>
              <a:endParaRPr lang="en-US" sz="2000" b="1" dirty="0"/>
            </a:p>
          </p:txBody>
        </p:sp>
        <p:grpSp>
          <p:nvGrpSpPr>
            <p:cNvPr id="24" name="Group 5"/>
            <p:cNvGrpSpPr>
              <a:grpSpLocks/>
            </p:cNvGrpSpPr>
            <p:nvPr/>
          </p:nvGrpSpPr>
          <p:grpSpPr bwMode="auto">
            <a:xfrm>
              <a:off x="7126288" y="4953000"/>
              <a:ext cx="1103312" cy="1019175"/>
              <a:chOff x="2016" y="1920"/>
              <a:chExt cx="1680" cy="1680"/>
            </a:xfrm>
          </p:grpSpPr>
          <p:sp>
            <p:nvSpPr>
              <p:cNvPr id="25" name="Oval 6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2431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Freeform 7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" name="Text Box 30"/>
            <p:cNvSpPr txBox="1">
              <a:spLocks noChangeArrowheads="1"/>
            </p:cNvSpPr>
            <p:nvPr/>
          </p:nvSpPr>
          <p:spPr bwMode="auto">
            <a:xfrm>
              <a:off x="285616" y="1985331"/>
              <a:ext cx="4773488" cy="586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>
                <a:lnSpc>
                  <a:spcPts val="1900"/>
                </a:lnSpc>
              </a:pPr>
              <a:r>
                <a:rPr lang="ru-RU" sz="2000" b="1" dirty="0"/>
                <a:t>разработка и реализация программ поддержки одарённых детей</a:t>
              </a:r>
              <a:endParaRPr lang="en-US" sz="2000" b="1" dirty="0"/>
            </a:p>
          </p:txBody>
        </p:sp>
        <p:sp>
          <p:nvSpPr>
            <p:cNvPr id="15" name="Text Box 31"/>
            <p:cNvSpPr txBox="1">
              <a:spLocks noChangeArrowheads="1"/>
            </p:cNvSpPr>
            <p:nvPr/>
          </p:nvSpPr>
          <p:spPr bwMode="auto">
            <a:xfrm>
              <a:off x="311257" y="3046084"/>
              <a:ext cx="5383088" cy="586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>
                <a:lnSpc>
                  <a:spcPts val="1900"/>
                </a:lnSpc>
              </a:pPr>
              <a:r>
                <a:rPr lang="ru-RU" sz="2000" b="1" dirty="0"/>
                <a:t>укрепление</a:t>
              </a:r>
              <a:r>
                <a:rPr lang="ru-RU" b="1" dirty="0"/>
                <a:t> </a:t>
              </a:r>
              <a:r>
                <a:rPr lang="ru-RU" sz="2000" b="1" dirty="0"/>
                <a:t>и развитие кадрового потенциала системы воспитания</a:t>
              </a:r>
              <a:endParaRPr lang="en-US" sz="2000" b="1" dirty="0"/>
            </a:p>
          </p:txBody>
        </p:sp>
        <p:sp>
          <p:nvSpPr>
            <p:cNvPr id="28" name="Text Box 33"/>
            <p:cNvSpPr txBox="1">
              <a:spLocks noChangeArrowheads="1"/>
            </p:cNvSpPr>
            <p:nvPr/>
          </p:nvSpPr>
          <p:spPr bwMode="auto">
            <a:xfrm>
              <a:off x="285617" y="5240761"/>
              <a:ext cx="6840672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/>
              <a:r>
                <a:rPr lang="ru-RU" sz="2000" b="1" dirty="0"/>
                <a:t>развитие и поддержка социально значимых детских, семейных и родительских инициатив</a:t>
              </a:r>
              <a:endParaRPr lang="en-US" sz="2000" b="1" dirty="0"/>
            </a:p>
          </p:txBody>
        </p:sp>
        <p:pic>
          <p:nvPicPr>
            <p:cNvPr id="29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4359" y="1656089"/>
              <a:ext cx="889933" cy="8899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1700" y="2843867"/>
              <a:ext cx="889933" cy="8899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7680" y="3921780"/>
              <a:ext cx="889933" cy="8899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5696" y="5087917"/>
              <a:ext cx="889933" cy="8899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3569" y="1129723"/>
              <a:ext cx="1428750" cy="1428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784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ChangeArrowheads="1"/>
          </p:cNvSpPr>
          <p:nvPr/>
        </p:nvSpPr>
        <p:spPr bwMode="gray">
          <a:xfrm>
            <a:off x="1447800" y="1874838"/>
            <a:ext cx="4222750" cy="719137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5116513" y="1600200"/>
            <a:ext cx="1098550" cy="1001713"/>
            <a:chOff x="2016" y="1920"/>
            <a:chExt cx="1680" cy="1680"/>
          </a:xfrm>
        </p:grpSpPr>
        <p:sp>
          <p:nvSpPr>
            <p:cNvPr id="6" name="Oval 27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FF9999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28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9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Rectangle 10"/>
          <p:cNvSpPr>
            <a:spLocks noChangeArrowheads="1"/>
          </p:cNvSpPr>
          <p:nvPr/>
        </p:nvSpPr>
        <p:spPr bwMode="gray">
          <a:xfrm>
            <a:off x="1447800" y="2979738"/>
            <a:ext cx="4665663" cy="719137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5764213" y="2727325"/>
            <a:ext cx="1087437" cy="1006475"/>
            <a:chOff x="2016" y="1920"/>
            <a:chExt cx="1680" cy="1680"/>
          </a:xfrm>
        </p:grpSpPr>
        <p:sp>
          <p:nvSpPr>
            <p:cNvPr id="13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Rectangle 17"/>
          <p:cNvSpPr>
            <a:spLocks noChangeArrowheads="1"/>
          </p:cNvSpPr>
          <p:nvPr/>
        </p:nvSpPr>
        <p:spPr bwMode="gray">
          <a:xfrm>
            <a:off x="1447800" y="4090988"/>
            <a:ext cx="5686425" cy="720725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" name="Group 19"/>
          <p:cNvGrpSpPr>
            <a:grpSpLocks/>
          </p:cNvGrpSpPr>
          <p:nvPr/>
        </p:nvGrpSpPr>
        <p:grpSpPr bwMode="auto">
          <a:xfrm>
            <a:off x="6469063" y="3810000"/>
            <a:ext cx="1098550" cy="1012825"/>
            <a:chOff x="2016" y="1920"/>
            <a:chExt cx="1680" cy="1680"/>
          </a:xfrm>
        </p:grpSpPr>
        <p:sp>
          <p:nvSpPr>
            <p:cNvPr id="20" name="Oval 20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CC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Rectangle 4"/>
          <p:cNvSpPr>
            <a:spLocks noChangeArrowheads="1"/>
          </p:cNvSpPr>
          <p:nvPr/>
        </p:nvSpPr>
        <p:spPr bwMode="gray">
          <a:xfrm>
            <a:off x="1447800" y="5214938"/>
            <a:ext cx="6392863" cy="719137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" name="Group 5"/>
          <p:cNvGrpSpPr>
            <a:grpSpLocks/>
          </p:cNvGrpSpPr>
          <p:nvPr/>
        </p:nvGrpSpPr>
        <p:grpSpPr bwMode="auto">
          <a:xfrm>
            <a:off x="7126288" y="4953000"/>
            <a:ext cx="1103312" cy="1019175"/>
            <a:chOff x="2016" y="1920"/>
            <a:chExt cx="1680" cy="1680"/>
          </a:xfrm>
        </p:grpSpPr>
        <p:sp>
          <p:nvSpPr>
            <p:cNvPr id="25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0" y="620688"/>
            <a:ext cx="8247386" cy="5313387"/>
            <a:chOff x="0" y="620688"/>
            <a:chExt cx="8247386" cy="5313387"/>
          </a:xfrm>
        </p:grpSpPr>
        <p:sp>
          <p:nvSpPr>
            <p:cNvPr id="8" name="Text Box 30"/>
            <p:cNvSpPr txBox="1">
              <a:spLocks noChangeArrowheads="1"/>
            </p:cNvSpPr>
            <p:nvPr/>
          </p:nvSpPr>
          <p:spPr bwMode="auto">
            <a:xfrm>
              <a:off x="0" y="1822755"/>
              <a:ext cx="5116513" cy="823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>
                <a:lnSpc>
                  <a:spcPts val="1900"/>
                </a:lnSpc>
              </a:pPr>
              <a:r>
                <a:rPr lang="ru-RU" sz="2000" b="1" dirty="0"/>
                <a:t>обеспечение</a:t>
              </a:r>
              <a:r>
                <a:rPr lang="ru-RU" b="1" dirty="0"/>
                <a:t> </a:t>
              </a:r>
              <a:r>
                <a:rPr lang="ru-RU" sz="2000" b="1" dirty="0"/>
                <a:t>преемственности</a:t>
              </a:r>
              <a:r>
                <a:rPr lang="ru-RU" b="1" dirty="0"/>
                <a:t> </a:t>
              </a:r>
              <a:r>
                <a:rPr lang="ru-RU" sz="2000" b="1" dirty="0"/>
                <a:t>деятельности</a:t>
              </a:r>
              <a:r>
                <a:rPr lang="ru-RU" b="1" dirty="0"/>
                <a:t> </a:t>
              </a:r>
              <a:r>
                <a:rPr lang="ru-RU" sz="2000" b="1" dirty="0"/>
                <a:t>детских</a:t>
              </a:r>
              <a:r>
                <a:rPr lang="ru-RU" b="1" dirty="0"/>
                <a:t> </a:t>
              </a:r>
              <a:r>
                <a:rPr lang="ru-RU" sz="2000" b="1" dirty="0"/>
                <a:t>и молодёжных объединений</a:t>
              </a:r>
              <a:endParaRPr lang="en-US" sz="2000" b="1" dirty="0"/>
            </a:p>
          </p:txBody>
        </p:sp>
        <p:sp>
          <p:nvSpPr>
            <p:cNvPr id="15" name="Text Box 31"/>
            <p:cNvSpPr txBox="1">
              <a:spLocks noChangeArrowheads="1"/>
            </p:cNvSpPr>
            <p:nvPr/>
          </p:nvSpPr>
          <p:spPr bwMode="auto">
            <a:xfrm>
              <a:off x="374767" y="3016140"/>
              <a:ext cx="5383088" cy="586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>
                <a:lnSpc>
                  <a:spcPts val="1900"/>
                </a:lnSpc>
              </a:pPr>
              <a:r>
                <a:rPr lang="ru-RU" sz="2000" b="1" dirty="0"/>
                <a:t>повышение эффективности научных исследований в сфере воспитания</a:t>
              </a:r>
              <a:endParaRPr lang="en-US" sz="2000" b="1" dirty="0"/>
            </a:p>
          </p:txBody>
        </p:sp>
        <p:sp>
          <p:nvSpPr>
            <p:cNvPr id="22" name="Text Box 32"/>
            <p:cNvSpPr txBox="1">
              <a:spLocks noChangeArrowheads="1"/>
            </p:cNvSpPr>
            <p:nvPr/>
          </p:nvSpPr>
          <p:spPr bwMode="auto">
            <a:xfrm>
              <a:off x="353586" y="4158128"/>
              <a:ext cx="6073080" cy="586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>
                <a:lnSpc>
                  <a:spcPts val="1900"/>
                </a:lnSpc>
              </a:pPr>
              <a:r>
                <a:rPr lang="ru-RU" sz="2000" b="1" dirty="0"/>
                <a:t>повышение уровня информационной безопасности детей и учащейся молодёжи </a:t>
              </a:r>
              <a:endParaRPr lang="en-US" sz="2000" b="1" dirty="0"/>
            </a:p>
          </p:txBody>
        </p:sp>
        <p:sp>
          <p:nvSpPr>
            <p:cNvPr id="28" name="Text Box 33"/>
            <p:cNvSpPr txBox="1">
              <a:spLocks noChangeArrowheads="1"/>
            </p:cNvSpPr>
            <p:nvPr/>
          </p:nvSpPr>
          <p:spPr bwMode="auto">
            <a:xfrm>
              <a:off x="391571" y="5284683"/>
              <a:ext cx="6682680" cy="579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>
                <a:lnSpc>
                  <a:spcPts val="1900"/>
                </a:lnSpc>
              </a:pPr>
              <a:r>
                <a:rPr lang="ru-RU" sz="2000" b="1" dirty="0"/>
                <a:t>формирование системы осуществления мониторинга и показателей эффективности реализации Концепции</a:t>
              </a:r>
              <a:endParaRPr lang="en-US" sz="2000" b="1" dirty="0"/>
            </a:p>
          </p:txBody>
        </p:sp>
        <p:pic>
          <p:nvPicPr>
            <p:cNvPr id="29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4359" y="1686567"/>
              <a:ext cx="889933" cy="8899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1700" y="2846699"/>
              <a:ext cx="889933" cy="8899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7372" y="3871445"/>
              <a:ext cx="889933" cy="8899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Прямоугольник 31"/>
            <p:cNvSpPr/>
            <p:nvPr/>
          </p:nvSpPr>
          <p:spPr>
            <a:xfrm>
              <a:off x="1537655" y="620688"/>
              <a:ext cx="6303008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Ожидаемые результаты:</a:t>
              </a:r>
            </a:p>
          </p:txBody>
        </p:sp>
        <p:pic>
          <p:nvPicPr>
            <p:cNvPr id="33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7453" y="5044142"/>
              <a:ext cx="889933" cy="8899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5" name="Рисунок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569" y="1129723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02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619672" y="1556792"/>
            <a:ext cx="5904656" cy="5904656"/>
            <a:chOff x="1502830" y="2132856"/>
            <a:chExt cx="5904656" cy="5904656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1502830" y="2132856"/>
              <a:ext cx="5904656" cy="590465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>
                  <a:gd name="adj" fmla="val 10506137"/>
                </a:avLst>
              </a:prstTxWarp>
              <a:spAutoFit/>
            </a:bodyPr>
            <a:lstStyle/>
            <a:p>
              <a:pPr algn="ctr"/>
              <a:r>
                <a:rPr lang="ru-RU" sz="54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Спасибо за внимание!</a:t>
              </a:r>
              <a:endPara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pic>
          <p:nvPicPr>
            <p:cNvPr id="6151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4" y="2420888"/>
              <a:ext cx="3654748" cy="3329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1500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251520" y="404664"/>
            <a:ext cx="8496943" cy="5481325"/>
            <a:chOff x="251520" y="404664"/>
            <a:chExt cx="8496943" cy="5481325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1904327" y="404664"/>
              <a:ext cx="5662897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Структура Концепции:</a:t>
              </a:r>
            </a:p>
          </p:txBody>
        </p:sp>
        <p:grpSp>
          <p:nvGrpSpPr>
            <p:cNvPr id="5" name="Группа 4"/>
            <p:cNvGrpSpPr/>
            <p:nvPr/>
          </p:nvGrpSpPr>
          <p:grpSpPr>
            <a:xfrm>
              <a:off x="251520" y="1458954"/>
              <a:ext cx="8496943" cy="4427035"/>
              <a:chOff x="251520" y="1458954"/>
              <a:chExt cx="8496943" cy="4427035"/>
            </a:xfrm>
          </p:grpSpPr>
          <p:pic>
            <p:nvPicPr>
              <p:cNvPr id="3" name="Рисунок 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1520" y="1458954"/>
                <a:ext cx="1816968" cy="1816968"/>
              </a:xfrm>
              <a:prstGeom prst="rect">
                <a:avLst/>
              </a:prstGeom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2074990" y="1484784"/>
                <a:ext cx="6673473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ru-RU" sz="2000" dirty="0"/>
                  <a:t>Общие положения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ru-RU" sz="2000" dirty="0"/>
                  <a:t>Актуальность разработки Концепции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ru-RU" sz="2000" dirty="0"/>
                  <a:t>Цель и задачи развития непрерывного воспитания детей и учащейся молодёжи Донецкой Народной Республики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ru-RU" sz="2000" dirty="0"/>
                  <a:t>Принципы организации воспитательного процесса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ru-RU" sz="2000" dirty="0"/>
                  <a:t>Основные направления развития воспитания</a:t>
                </a:r>
              </a:p>
              <a:p>
                <a:pPr marL="355600"/>
                <a:r>
                  <a:rPr lang="ru-RU" sz="2000" dirty="0"/>
                  <a:t>5.1. Развитие социальных институтов воспитания</a:t>
                </a:r>
              </a:p>
              <a:p>
                <a:pPr marL="804863" indent="-449263"/>
                <a:r>
                  <a:rPr lang="ru-RU" sz="2000" dirty="0"/>
                  <a:t>5.2. Обновление воспитательного процесса с учётом современных достижений науки на основе отечественных традиций</a:t>
                </a:r>
              </a:p>
              <a:p>
                <a:pPr marL="342900" indent="-342900">
                  <a:buFont typeface="+mj-lt"/>
                  <a:buAutoNum type="arabicPeriod" startAt="6"/>
                </a:pPr>
                <a:r>
                  <a:rPr lang="ru-RU" sz="2000" dirty="0"/>
                  <a:t>Механизмы реализации Концепции</a:t>
                </a:r>
              </a:p>
              <a:p>
                <a:pPr marL="342900" indent="-342900">
                  <a:buFont typeface="+mj-lt"/>
                  <a:buAutoNum type="arabicPeriod" startAt="6"/>
                </a:pPr>
                <a:r>
                  <a:rPr lang="ru-RU" sz="2000" dirty="0"/>
                  <a:t>Ожидаемые результаты</a:t>
                </a:r>
              </a:p>
              <a:p>
                <a:pPr marL="342900" indent="-342900">
                  <a:buFont typeface="+mj-lt"/>
                  <a:buAutoNum type="arabicPeriod" startAt="6"/>
                </a:pPr>
                <a:r>
                  <a:rPr lang="ru-RU" sz="2000" dirty="0"/>
                  <a:t>Понятийный аппарат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1824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48200" y="838453"/>
            <a:ext cx="76041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Нормативные правовые документы: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1484784"/>
            <a:ext cx="529994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300" dirty="0"/>
              <a:t>Конституция Донецкой Народной Республики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300" dirty="0"/>
              <a:t>Закон Донецкой Народной Республики «Об образовании»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300" dirty="0"/>
              <a:t>Концепция патриотического воспитания детей и учащейся молодежи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300" dirty="0"/>
              <a:t>Концепция формирования здорового образа жизни детей и молодёжи Донецкой Народной Республики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300" dirty="0"/>
              <a:t>Концепция развития дополнительного образования детей</a:t>
            </a:r>
            <a:endParaRPr lang="ru-RU" sz="2300" dirty="0">
              <a:effectLst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79" y="1700807"/>
            <a:ext cx="3466356" cy="2468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194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246286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EFEFE"/>
                </a:solidFill>
              </a:rPr>
              <a:t>20</a:t>
            </a:r>
            <a:r>
              <a:rPr lang="ru-RU" sz="1600" dirty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320114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EFEFE"/>
                </a:solidFill>
              </a:rPr>
              <a:t>20</a:t>
            </a:r>
            <a:r>
              <a:rPr lang="ru-RU" sz="1600" dirty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black">
          <a:xfrm>
            <a:off x="1766639" y="3686324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50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black">
          <a:xfrm>
            <a:off x="2538164" y="321959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70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23024" y="1169304"/>
            <a:ext cx="6543675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Воспитание</a:t>
            </a:r>
            <a:r>
              <a:rPr lang="ru-RU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>
                <a:sym typeface="Symbol"/>
              </a:rPr>
              <a:t> деятельность, направленная на </a:t>
            </a:r>
            <a:r>
              <a:rPr lang="ru-RU" sz="2800" b="1" dirty="0">
                <a:sym typeface="Symbol"/>
              </a:rPr>
              <a:t>развитие личности</a:t>
            </a:r>
            <a:r>
              <a:rPr lang="ru-RU" sz="2800" dirty="0">
                <a:sym typeface="Symbol"/>
              </a:rPr>
              <a:t>, создание условий для </a:t>
            </a:r>
            <a:r>
              <a:rPr lang="ru-RU" sz="2800" b="1" dirty="0">
                <a:sym typeface="Symbol"/>
              </a:rPr>
              <a:t>социализации</a:t>
            </a:r>
            <a:r>
              <a:rPr lang="ru-RU" sz="2800" dirty="0">
                <a:sym typeface="Symbol"/>
              </a:rPr>
              <a:t> и </a:t>
            </a:r>
            <a:r>
              <a:rPr lang="ru-RU" sz="2800" b="1" dirty="0">
                <a:sym typeface="Symbol"/>
              </a:rPr>
              <a:t>самоопределения</a:t>
            </a:r>
            <a:r>
              <a:rPr lang="ru-RU" sz="2800" dirty="0">
                <a:sym typeface="Symbol"/>
              </a:rPr>
              <a:t> обучающегося на основе </a:t>
            </a:r>
            <a:r>
              <a:rPr lang="ru-RU" sz="2800" b="1" dirty="0">
                <a:sym typeface="Symbol"/>
              </a:rPr>
              <a:t>социокультурных, духовно-нравственных ценностей </a:t>
            </a:r>
            <a:r>
              <a:rPr lang="ru-RU" sz="2800" dirty="0">
                <a:sym typeface="Symbol"/>
              </a:rPr>
              <a:t>и принятых в обществе </a:t>
            </a:r>
            <a:r>
              <a:rPr lang="ru-RU" sz="2800" b="1" dirty="0">
                <a:sym typeface="Symbol"/>
              </a:rPr>
              <a:t>правил и норм поведения </a:t>
            </a:r>
            <a:r>
              <a:rPr lang="ru-RU" sz="2800" dirty="0">
                <a:sym typeface="Symbol"/>
              </a:rPr>
              <a:t>в интересах </a:t>
            </a:r>
            <a:r>
              <a:rPr lang="ru-RU" sz="2800" b="1" dirty="0">
                <a:sym typeface="Symbol"/>
              </a:rPr>
              <a:t>человека, семьи, общества и государства</a:t>
            </a:r>
            <a:r>
              <a:rPr lang="ru-RU" sz="2800" dirty="0">
                <a:sym typeface="Symbol"/>
              </a:rPr>
              <a:t>. </a:t>
            </a:r>
            <a:r>
              <a:rPr lang="ru-RU" sz="2800" i="1" dirty="0"/>
              <a:t>(Закон Донецкой Народной Республики «Об образовании»).</a:t>
            </a:r>
            <a:endParaRPr lang="uk-UA" sz="2800" i="1" dirty="0">
              <a:effectLst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89" y="1169304"/>
            <a:ext cx="1905000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79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9"/>
          <p:cNvSpPr>
            <a:spLocks noChangeArrowheads="1"/>
          </p:cNvSpPr>
          <p:nvPr/>
        </p:nvSpPr>
        <p:spPr bwMode="gray">
          <a:xfrm>
            <a:off x="-3798263" y="2017714"/>
            <a:ext cx="16884888" cy="652339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161804" y="702373"/>
            <a:ext cx="8964754" cy="5328592"/>
            <a:chOff x="179512" y="548680"/>
            <a:chExt cx="8964754" cy="5328592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3006749" y="548680"/>
              <a:ext cx="3070199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Концепция:</a:t>
              </a:r>
            </a:p>
          </p:txBody>
        </p:sp>
        <p:grpSp>
          <p:nvGrpSpPr>
            <p:cNvPr id="31" name="Группа 30"/>
            <p:cNvGrpSpPr/>
            <p:nvPr/>
          </p:nvGrpSpPr>
          <p:grpSpPr>
            <a:xfrm>
              <a:off x="179512" y="1318121"/>
              <a:ext cx="8964754" cy="4559151"/>
              <a:chOff x="179512" y="1905000"/>
              <a:chExt cx="8964754" cy="3972272"/>
            </a:xfrm>
          </p:grpSpPr>
          <p:grpSp>
            <p:nvGrpSpPr>
              <p:cNvPr id="19" name="Group 33"/>
              <p:cNvGrpSpPr>
                <a:grpSpLocks/>
              </p:cNvGrpSpPr>
              <p:nvPr/>
            </p:nvGrpSpPr>
            <p:grpSpPr bwMode="auto">
              <a:xfrm>
                <a:off x="179512" y="4191000"/>
                <a:ext cx="8712968" cy="924272"/>
                <a:chOff x="1296" y="2832"/>
                <a:chExt cx="2976" cy="432"/>
              </a:xfrm>
            </p:grpSpPr>
            <p:sp>
              <p:nvSpPr>
                <p:cNvPr id="20" name="AutoShape 20"/>
                <p:cNvSpPr>
                  <a:spLocks noChangeArrowheads="1"/>
                </p:cNvSpPr>
                <p:nvPr/>
              </p:nvSpPr>
              <p:spPr bwMode="gray">
                <a:xfrm>
                  <a:off x="1536" y="2907"/>
                  <a:ext cx="2736" cy="288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E46ACD">
                        <a:gamma/>
                        <a:tint val="21176"/>
                        <a:invGamma/>
                      </a:srgbClr>
                    </a:gs>
                    <a:gs pos="100000">
                      <a:srgbClr val="E46ACD"/>
                    </a:gs>
                  </a:gsLst>
                  <a:lin ang="0" scaled="1"/>
                </a:gradFill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99190" dir="2388334" algn="ctr" rotWithShape="0">
                    <a:srgbClr val="333333">
                      <a:alpha val="50000"/>
                    </a:srgbClr>
                  </a:outerShdw>
                </a:effec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AutoShape 21"/>
                <p:cNvSpPr>
                  <a:spLocks noChangeArrowheads="1"/>
                </p:cNvSpPr>
                <p:nvPr/>
              </p:nvSpPr>
              <p:spPr bwMode="gray">
                <a:xfrm>
                  <a:off x="1296" y="2832"/>
                  <a:ext cx="432" cy="432"/>
                </a:xfrm>
                <a:prstGeom prst="diamond">
                  <a:avLst/>
                </a:prstGeom>
                <a:gradFill rotWithShape="1">
                  <a:gsLst>
                    <a:gs pos="0">
                      <a:srgbClr val="E46ACD">
                        <a:gamma/>
                        <a:shade val="46275"/>
                        <a:invGamma/>
                      </a:srgbClr>
                    </a:gs>
                    <a:gs pos="100000">
                      <a:srgbClr val="E46ACD"/>
                    </a:gs>
                  </a:gsLst>
                  <a:lin ang="0" scaled="1"/>
                </a:gradFill>
                <a:ln w="254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63500" dir="2212194" algn="ctr" rotWithShape="0">
                    <a:srgbClr val="333333">
                      <a:alpha val="50000"/>
                    </a:srgbClr>
                  </a:outerShdw>
                </a:effec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Text Box 22"/>
                <p:cNvSpPr txBox="1">
                  <a:spLocks noChangeArrowheads="1"/>
                </p:cNvSpPr>
                <p:nvPr/>
              </p:nvSpPr>
              <p:spPr bwMode="gray">
                <a:xfrm>
                  <a:off x="1763" y="2942"/>
                  <a:ext cx="2460" cy="2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ts val="1900"/>
                    </a:lnSpc>
                  </a:pPr>
                  <a:r>
                    <a:rPr lang="ru-RU" sz="1750" b="1" dirty="0">
                      <a:solidFill>
                        <a:srgbClr val="000000"/>
                      </a:solidFill>
                    </a:rPr>
                    <a:t>закладывает основы системы противодействия националистическим, экстремистским вызовам и рискам современного детства</a:t>
                  </a:r>
                  <a:endParaRPr lang="en-US" sz="175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" name="Text Box 23"/>
                <p:cNvSpPr txBox="1">
                  <a:spLocks noChangeArrowheads="1"/>
                </p:cNvSpPr>
                <p:nvPr/>
              </p:nvSpPr>
              <p:spPr bwMode="gray">
                <a:xfrm>
                  <a:off x="1393" y="2894"/>
                  <a:ext cx="22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92457" dir="9843276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2400"/>
                    <a:t>4</a:t>
                  </a:r>
                </a:p>
              </p:txBody>
            </p:sp>
          </p:grpSp>
          <p:grpSp>
            <p:nvGrpSpPr>
              <p:cNvPr id="30" name="Группа 29"/>
              <p:cNvGrpSpPr/>
              <p:nvPr/>
            </p:nvGrpSpPr>
            <p:grpSpPr>
              <a:xfrm>
                <a:off x="179512" y="1905000"/>
                <a:ext cx="8964754" cy="3972272"/>
                <a:chOff x="179512" y="1905000"/>
                <a:chExt cx="8964754" cy="3972272"/>
              </a:xfrm>
            </p:grpSpPr>
            <p:grpSp>
              <p:nvGrpSpPr>
                <p:cNvPr id="4" name="Group 30"/>
                <p:cNvGrpSpPr>
                  <a:grpSpLocks/>
                </p:cNvGrpSpPr>
                <p:nvPr/>
              </p:nvGrpSpPr>
              <p:grpSpPr bwMode="auto">
                <a:xfrm>
                  <a:off x="179512" y="1905000"/>
                  <a:ext cx="8964754" cy="924272"/>
                  <a:chOff x="1296" y="1344"/>
                  <a:chExt cx="3062" cy="432"/>
                </a:xfrm>
              </p:grpSpPr>
              <p:sp>
                <p:nvSpPr>
                  <p:cNvPr id="5" name="AutoShape 5"/>
                  <p:cNvSpPr>
                    <a:spLocks noChangeArrowheads="1"/>
                  </p:cNvSpPr>
                  <p:nvPr/>
                </p:nvSpPr>
                <p:spPr bwMode="gray">
                  <a:xfrm>
                    <a:off x="1536" y="1419"/>
                    <a:ext cx="2736" cy="288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21B3E1">
                          <a:gamma/>
                          <a:tint val="21176"/>
                          <a:invGamma/>
                        </a:srgbClr>
                      </a:gs>
                      <a:gs pos="100000">
                        <a:srgbClr val="21B3E1"/>
                      </a:gs>
                    </a:gsLst>
                    <a:lin ang="0" scaled="1"/>
                  </a:gradFill>
                  <a:ln w="12700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99190" dir="2388334" algn="ctr" rotWithShape="0">
                      <a:srgbClr val="333333">
                        <a:alpha val="50000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" name="AutoShape 4"/>
                  <p:cNvSpPr>
                    <a:spLocks noChangeArrowheads="1"/>
                  </p:cNvSpPr>
                  <p:nvPr/>
                </p:nvSpPr>
                <p:spPr bwMode="gray">
                  <a:xfrm>
                    <a:off x="1296" y="1344"/>
                    <a:ext cx="432" cy="432"/>
                  </a:xfrm>
                  <a:prstGeom prst="diamond">
                    <a:avLst/>
                  </a:prstGeom>
                  <a:gradFill rotWithShape="1">
                    <a:gsLst>
                      <a:gs pos="0">
                        <a:srgbClr val="21B3E1">
                          <a:gamma/>
                          <a:shade val="46275"/>
                          <a:invGamma/>
                        </a:srgbClr>
                      </a:gs>
                      <a:gs pos="100000">
                        <a:srgbClr val="21B3E1"/>
                      </a:gs>
                    </a:gsLst>
                    <a:lin ang="0" scaled="1"/>
                  </a:gradFill>
                  <a:ln w="2540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dist="63500" dir="2212194" algn="ctr" rotWithShape="0">
                      <a:srgbClr val="333333">
                        <a:alpha val="50000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" name="Text Box 6"/>
                  <p:cNvSpPr txBox="1">
                    <a:spLocks noChangeArrowheads="1"/>
                  </p:cNvSpPr>
                  <p:nvPr/>
                </p:nvSpPr>
                <p:spPr bwMode="gray">
                  <a:xfrm>
                    <a:off x="1721" y="1386"/>
                    <a:ext cx="2637" cy="33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ts val="1900"/>
                      </a:lnSpc>
                    </a:pPr>
                    <a:r>
                      <a:rPr lang="ru-RU" sz="1750" b="1" dirty="0">
                        <a:solidFill>
                          <a:srgbClr val="000000"/>
                        </a:solidFill>
                      </a:rPr>
                      <a:t>направлена на усиление единства общества, переосмысление таких ценностей, как гражданская идентичность, патриотизм, ответственная жизненная позиция</a:t>
                    </a:r>
                    <a:endParaRPr lang="en-US" sz="1750" b="1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" name="Text Box 7"/>
                  <p:cNvSpPr txBox="1">
                    <a:spLocks noChangeArrowheads="1"/>
                  </p:cNvSpPr>
                  <p:nvPr/>
                </p:nvSpPr>
                <p:spPr bwMode="gray">
                  <a:xfrm>
                    <a:off x="1393" y="1406"/>
                    <a:ext cx="22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92457" dir="9843276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dirty="0"/>
                      <a:t>1</a:t>
                    </a:r>
                  </a:p>
                </p:txBody>
              </p:sp>
            </p:grpSp>
            <p:grpSp>
              <p:nvGrpSpPr>
                <p:cNvPr id="29" name="Группа 28"/>
                <p:cNvGrpSpPr/>
                <p:nvPr/>
              </p:nvGrpSpPr>
              <p:grpSpPr>
                <a:xfrm>
                  <a:off x="179512" y="2667000"/>
                  <a:ext cx="8853500" cy="3210272"/>
                  <a:chOff x="179512" y="2667000"/>
                  <a:chExt cx="8853500" cy="3210272"/>
                </a:xfrm>
              </p:grpSpPr>
              <p:grpSp>
                <p:nvGrpSpPr>
                  <p:cNvPr id="9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179512" y="2667000"/>
                    <a:ext cx="8853500" cy="924272"/>
                    <a:chOff x="1296" y="1824"/>
                    <a:chExt cx="3024" cy="432"/>
                  </a:xfrm>
                </p:grpSpPr>
                <p:sp>
                  <p:nvSpPr>
                    <p:cNvPr id="10" name="AutoShape 10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1536" y="1899"/>
                      <a:ext cx="2736" cy="288"/>
                    </a:xfrm>
                    <a:prstGeom prst="roundRect">
                      <a:avLst>
                        <a:gd name="adj" fmla="val 16667"/>
                      </a:avLst>
                    </a:prstGeom>
                    <a:gradFill rotWithShape="1">
                      <a:gsLst>
                        <a:gs pos="0">
                          <a:srgbClr val="99CC00">
                            <a:gamma/>
                            <a:tint val="21176"/>
                            <a:invGamma/>
                          </a:srgbClr>
                        </a:gs>
                        <a:gs pos="100000">
                          <a:srgbClr val="99CC00"/>
                        </a:gs>
                      </a:gsLst>
                      <a:lin ang="0" scaled="1"/>
                    </a:gradFill>
                    <a:ln w="127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>
                      <a:outerShdw dist="99190" dir="2388334" algn="ctr" rotWithShape="0">
                        <a:srgbClr val="333333">
                          <a:alpha val="50000"/>
                        </a:srgbClr>
                      </a:outerShdw>
                    </a:effec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" name="AutoShape 11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1296" y="1824"/>
                      <a:ext cx="432" cy="432"/>
                    </a:xfrm>
                    <a:prstGeom prst="diamond">
                      <a:avLst/>
                    </a:prstGeom>
                    <a:gradFill rotWithShape="1">
                      <a:gsLst>
                        <a:gs pos="0">
                          <a:srgbClr val="99CC00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99CC00"/>
                        </a:gs>
                      </a:gsLst>
                      <a:lin ang="0" scaled="1"/>
                    </a:gradFill>
                    <a:ln w="254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>
                      <a:outerShdw dist="63500" dir="2212194" algn="ctr" rotWithShape="0">
                        <a:srgbClr val="333333">
                          <a:alpha val="50000"/>
                        </a:srgbClr>
                      </a:outerShdw>
                    </a:effec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" name="Text Box 12"/>
                    <p:cNvSpPr txBox="1">
                      <a:spLocks noChangeArrowheads="1"/>
                    </p:cNvSpPr>
                    <p:nvPr/>
                  </p:nvSpPr>
                  <p:spPr bwMode="gray">
                    <a:xfrm>
                      <a:off x="1728" y="1939"/>
                      <a:ext cx="2592" cy="23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>
                      <a:spAutoFit/>
                    </a:bodyPr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ru-RU" sz="1750" b="1" dirty="0">
                          <a:solidFill>
                            <a:srgbClr val="000000"/>
                          </a:solidFill>
                        </a:rPr>
                        <a:t>содействует решению задач формирования гражданской, культурной, исторической и национальной идентичности подрастающего поколения</a:t>
                      </a:r>
                      <a:endParaRPr lang="en-US" sz="1750" b="1" dirty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" name="Text Box 13"/>
                    <p:cNvSpPr txBox="1">
                      <a:spLocks noChangeArrowheads="1"/>
                    </p:cNvSpPr>
                    <p:nvPr/>
                  </p:nvSpPr>
                  <p:spPr bwMode="gray">
                    <a:xfrm>
                      <a:off x="1393" y="1886"/>
                      <a:ext cx="223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92457" dir="9843276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2400"/>
                        <a:t>2</a:t>
                      </a:r>
                    </a:p>
                  </p:txBody>
                </p:sp>
              </p:grpSp>
              <p:grpSp>
                <p:nvGrpSpPr>
                  <p:cNvPr id="14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179512" y="3429000"/>
                    <a:ext cx="8712968" cy="924272"/>
                    <a:chOff x="1296" y="2304"/>
                    <a:chExt cx="2976" cy="432"/>
                  </a:xfrm>
                </p:grpSpPr>
                <p:sp>
                  <p:nvSpPr>
                    <p:cNvPr id="15" name="AutoShape 15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1536" y="2379"/>
                      <a:ext cx="2736" cy="288"/>
                    </a:xfrm>
                    <a:prstGeom prst="roundRect">
                      <a:avLst>
                        <a:gd name="adj" fmla="val 16667"/>
                      </a:avLst>
                    </a:prstGeom>
                    <a:gradFill rotWithShape="1">
                      <a:gsLst>
                        <a:gs pos="0">
                          <a:srgbClr val="FF9933">
                            <a:gamma/>
                            <a:tint val="21176"/>
                            <a:invGamma/>
                          </a:srgbClr>
                        </a:gs>
                        <a:gs pos="100000">
                          <a:srgbClr val="FF9933"/>
                        </a:gs>
                      </a:gsLst>
                      <a:lin ang="0" scaled="1"/>
                    </a:gradFill>
                    <a:ln w="127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>
                      <a:outerShdw dist="99190" dir="2388334" algn="ctr" rotWithShape="0">
                        <a:srgbClr val="333333">
                          <a:alpha val="50000"/>
                        </a:srgbClr>
                      </a:outerShdw>
                    </a:effec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" name="AutoShape 16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1296" y="2304"/>
                      <a:ext cx="432" cy="432"/>
                    </a:xfrm>
                    <a:prstGeom prst="diamond">
                      <a:avLst/>
                    </a:prstGeom>
                    <a:gradFill rotWithShape="1">
                      <a:gsLst>
                        <a:gs pos="0">
                          <a:srgbClr val="FF9933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FF9933"/>
                        </a:gs>
                      </a:gsLst>
                      <a:lin ang="0" scaled="1"/>
                    </a:gradFill>
                    <a:ln w="254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>
                      <a:outerShdw dist="63500" dir="2212194" algn="ctr" rotWithShape="0">
                        <a:srgbClr val="333333">
                          <a:alpha val="50000"/>
                        </a:srgbClr>
                      </a:outerShdw>
                    </a:effec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" name="Text Box 17"/>
                    <p:cNvSpPr txBox="1">
                      <a:spLocks noChangeArrowheads="1"/>
                    </p:cNvSpPr>
                    <p:nvPr/>
                  </p:nvSpPr>
                  <p:spPr bwMode="gray">
                    <a:xfrm>
                      <a:off x="1763" y="2451"/>
                      <a:ext cx="2077" cy="13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>
                      <a:spAutoFit/>
                    </a:bodyPr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ru-RU" sz="1750" b="1" dirty="0">
                          <a:solidFill>
                            <a:srgbClr val="000000"/>
                          </a:solidFill>
                        </a:rPr>
                        <a:t>утверждает ведущую роль семьи в вопросах воспитания</a:t>
                      </a:r>
                      <a:endParaRPr lang="en-US" sz="1750" b="1" dirty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8" name="Text Box 18"/>
                    <p:cNvSpPr txBox="1">
                      <a:spLocks noChangeArrowheads="1"/>
                    </p:cNvSpPr>
                    <p:nvPr/>
                  </p:nvSpPr>
                  <p:spPr bwMode="gray">
                    <a:xfrm>
                      <a:off x="1393" y="2366"/>
                      <a:ext cx="223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92457" dir="9843276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2400"/>
                        <a:t>3</a:t>
                      </a:r>
                    </a:p>
                  </p:txBody>
                </p:sp>
              </p:grpSp>
              <p:grpSp>
                <p:nvGrpSpPr>
                  <p:cNvPr id="24" name="Group 34"/>
                  <p:cNvGrpSpPr>
                    <a:grpSpLocks/>
                  </p:cNvGrpSpPr>
                  <p:nvPr/>
                </p:nvGrpSpPr>
                <p:grpSpPr bwMode="auto">
                  <a:xfrm>
                    <a:off x="179512" y="4953000"/>
                    <a:ext cx="8751029" cy="924272"/>
                    <a:chOff x="1296" y="3360"/>
                    <a:chExt cx="2989" cy="432"/>
                  </a:xfrm>
                </p:grpSpPr>
                <p:sp>
                  <p:nvSpPr>
                    <p:cNvPr id="25" name="AutoShape 26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1536" y="3435"/>
                      <a:ext cx="2736" cy="288"/>
                    </a:xfrm>
                    <a:prstGeom prst="roundRect">
                      <a:avLst>
                        <a:gd name="adj" fmla="val 16667"/>
                      </a:avLst>
                    </a:prstGeom>
                    <a:gradFill rotWithShape="1">
                      <a:gsLst>
                        <a:gs pos="0">
                          <a:srgbClr val="3366FF">
                            <a:gamma/>
                            <a:tint val="21176"/>
                            <a:invGamma/>
                          </a:srgbClr>
                        </a:gs>
                        <a:gs pos="100000">
                          <a:srgbClr val="3366FF"/>
                        </a:gs>
                      </a:gsLst>
                      <a:lin ang="0" scaled="1"/>
                    </a:gradFill>
                    <a:ln w="127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>
                      <a:outerShdw dist="99190" dir="2388334" algn="ctr" rotWithShape="0">
                        <a:srgbClr val="333333">
                          <a:alpha val="50000"/>
                        </a:srgbClr>
                      </a:outerShdw>
                    </a:effec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" name="AutoShape 27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1296" y="3360"/>
                      <a:ext cx="432" cy="432"/>
                    </a:xfrm>
                    <a:prstGeom prst="diamond">
                      <a:avLst/>
                    </a:prstGeom>
                    <a:gradFill rotWithShape="1">
                      <a:gsLst>
                        <a:gs pos="0">
                          <a:srgbClr val="3366FF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66FF"/>
                        </a:gs>
                      </a:gsLst>
                      <a:lin ang="0" scaled="1"/>
                    </a:gradFill>
                    <a:ln w="254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>
                      <a:outerShdw dist="63500" dir="2212194" algn="ctr" rotWithShape="0">
                        <a:srgbClr val="333333">
                          <a:alpha val="50000"/>
                        </a:srgbClr>
                      </a:outerShdw>
                    </a:effec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" name="Text Box 28"/>
                    <p:cNvSpPr txBox="1">
                      <a:spLocks noChangeArrowheads="1"/>
                    </p:cNvSpPr>
                    <p:nvPr/>
                  </p:nvSpPr>
                  <p:spPr bwMode="gray">
                    <a:xfrm>
                      <a:off x="1728" y="3458"/>
                      <a:ext cx="2557" cy="23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>
                      <a:spAutoFit/>
                    </a:bodyPr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ru-RU" sz="1750" b="1" dirty="0">
                          <a:solidFill>
                            <a:srgbClr val="000000"/>
                          </a:solidFill>
                        </a:rPr>
                        <a:t>ориентирована на качественно новый общественный статус социальных институтов воспитания, обновление воспитательного процесса</a:t>
                      </a:r>
                      <a:endParaRPr lang="en-US" sz="1750" b="1" dirty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8" name="Text Box 29"/>
                    <p:cNvSpPr txBox="1">
                      <a:spLocks noChangeArrowheads="1"/>
                    </p:cNvSpPr>
                    <p:nvPr/>
                  </p:nvSpPr>
                  <p:spPr bwMode="gray">
                    <a:xfrm>
                      <a:off x="1393" y="3422"/>
                      <a:ext cx="223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92457" dir="9843276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2400"/>
                        <a:t>5</a:t>
                      </a:r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316402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utoShape 3"/>
          <p:cNvSpPr>
            <a:spLocks noChangeArrowheads="1"/>
          </p:cNvSpPr>
          <p:nvPr/>
        </p:nvSpPr>
        <p:spPr bwMode="ltGray">
          <a:xfrm rot="5400000" flipH="1">
            <a:off x="-2016918" y="2062956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rgbClr val="B8CCFE">
                  <a:gamma/>
                  <a:tint val="39216"/>
                  <a:invGamma/>
                </a:srgbClr>
              </a:gs>
              <a:gs pos="100000">
                <a:srgbClr val="B8CCFE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2" name="Группа 121"/>
          <p:cNvGrpSpPr/>
          <p:nvPr/>
        </p:nvGrpSpPr>
        <p:grpSpPr>
          <a:xfrm>
            <a:off x="-2395538" y="476672"/>
            <a:ext cx="11333585" cy="6146849"/>
            <a:chOff x="-2395538" y="476672"/>
            <a:chExt cx="11333585" cy="6146849"/>
          </a:xfrm>
        </p:grpSpPr>
        <p:sp>
          <p:nvSpPr>
            <p:cNvPr id="60" name="AutoShape 2"/>
            <p:cNvSpPr>
              <a:spLocks noChangeArrowheads="1"/>
            </p:cNvSpPr>
            <p:nvPr/>
          </p:nvSpPr>
          <p:spPr bwMode="ltGray">
            <a:xfrm rot="5400000">
              <a:off x="-2422526" y="1627188"/>
              <a:ext cx="4824413" cy="4770438"/>
            </a:xfrm>
            <a:custGeom>
              <a:avLst/>
              <a:gdLst>
                <a:gd name="G0" fmla="+- 10478 0 0"/>
                <a:gd name="G1" fmla="+- -11739500 0 0"/>
                <a:gd name="G2" fmla="+- 0 0 -11739500"/>
                <a:gd name="T0" fmla="*/ 0 256 1"/>
                <a:gd name="T1" fmla="*/ 180 256 1"/>
                <a:gd name="G3" fmla="+- -11739500 T0 T1"/>
                <a:gd name="T2" fmla="*/ 0 256 1"/>
                <a:gd name="T3" fmla="*/ 90 256 1"/>
                <a:gd name="G4" fmla="+- -11739500 T2 T3"/>
                <a:gd name="G5" fmla="*/ G4 2 1"/>
                <a:gd name="T4" fmla="*/ 90 256 1"/>
                <a:gd name="T5" fmla="*/ 0 256 1"/>
                <a:gd name="G6" fmla="+- -11739500 T4 T5"/>
                <a:gd name="G7" fmla="*/ G6 2 1"/>
                <a:gd name="G8" fmla="abs -1173950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478"/>
                <a:gd name="G18" fmla="*/ 10478 1 2"/>
                <a:gd name="G19" fmla="+- G18 5400 0"/>
                <a:gd name="G20" fmla="cos G19 -11739500"/>
                <a:gd name="G21" fmla="sin G19 -11739500"/>
                <a:gd name="G22" fmla="+- G20 10800 0"/>
                <a:gd name="G23" fmla="+- G21 10800 0"/>
                <a:gd name="G24" fmla="+- 10800 0 G20"/>
                <a:gd name="G25" fmla="+- 10478 10800 0"/>
                <a:gd name="G26" fmla="?: G9 G17 G25"/>
                <a:gd name="G27" fmla="?: G9 0 21600"/>
                <a:gd name="G28" fmla="cos 10800 -11739500"/>
                <a:gd name="G29" fmla="sin 10800 -11739500"/>
                <a:gd name="G30" fmla="sin 10478 -11739500"/>
                <a:gd name="G31" fmla="+- G28 10800 0"/>
                <a:gd name="G32" fmla="+- G29 10800 0"/>
                <a:gd name="G33" fmla="+- G30 10800 0"/>
                <a:gd name="G34" fmla="?: G4 0 G31"/>
                <a:gd name="G35" fmla="?: -11739500 G34 0"/>
                <a:gd name="G36" fmla="?: G6 G35 G31"/>
                <a:gd name="G37" fmla="+- 21600 0 G36"/>
                <a:gd name="G38" fmla="?: G4 0 G33"/>
                <a:gd name="G39" fmla="?: -1173950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62 w 21600"/>
                <a:gd name="T15" fmla="*/ 10638 h 21600"/>
                <a:gd name="T16" fmla="*/ 10800 w 21600"/>
                <a:gd name="T17" fmla="*/ 322 h 21600"/>
                <a:gd name="T18" fmla="*/ 21438 w 21600"/>
                <a:gd name="T19" fmla="*/ 10638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323" y="10641"/>
                  </a:moveTo>
                  <a:cubicBezTo>
                    <a:pt x="410" y="4916"/>
                    <a:pt x="5075" y="321"/>
                    <a:pt x="10800" y="322"/>
                  </a:cubicBezTo>
                  <a:cubicBezTo>
                    <a:pt x="16524" y="322"/>
                    <a:pt x="21189" y="4916"/>
                    <a:pt x="21276" y="10641"/>
                  </a:cubicBezTo>
                  <a:lnTo>
                    <a:pt x="21598" y="10636"/>
                  </a:lnTo>
                  <a:cubicBezTo>
                    <a:pt x="21509" y="4736"/>
                    <a:pt x="16700" y="-1"/>
                    <a:pt x="10799" y="0"/>
                  </a:cubicBezTo>
                  <a:cubicBezTo>
                    <a:pt x="4899" y="0"/>
                    <a:pt x="90" y="4736"/>
                    <a:pt x="1" y="10636"/>
                  </a:cubicBezTo>
                  <a:close/>
                </a:path>
              </a:pathLst>
            </a:custGeom>
            <a:gradFill rotWithShape="0">
              <a:gsLst>
                <a:gs pos="0">
                  <a:srgbClr val="B0BAD8">
                    <a:gamma/>
                    <a:tint val="45490"/>
                    <a:invGamma/>
                  </a:srgbClr>
                </a:gs>
                <a:gs pos="100000">
                  <a:srgbClr val="B0BAD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AutoShape 4"/>
            <p:cNvSpPr>
              <a:spLocks noChangeArrowheads="1"/>
            </p:cNvSpPr>
            <p:nvPr/>
          </p:nvSpPr>
          <p:spPr bwMode="gray">
            <a:xfrm>
              <a:off x="1963739" y="5286415"/>
              <a:ext cx="5615136" cy="5080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7E7FF">
                    <a:gamma/>
                    <a:tint val="0"/>
                    <a:invGamma/>
                  </a:srgbClr>
                </a:gs>
                <a:gs pos="100000">
                  <a:srgbClr val="B7E7FF"/>
                </a:gs>
              </a:gsLst>
              <a:lin ang="0" scaled="1"/>
            </a:gradFill>
            <a:ln w="28575" algn="ctr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ts val="1900"/>
                </a:lnSpc>
              </a:pPr>
              <a:r>
                <a:rPr lang="ru-RU" sz="2000" b="1" dirty="0">
                  <a:solidFill>
                    <a:srgbClr val="000000"/>
                  </a:solidFill>
                </a:rPr>
                <a:t>организация и проведение республиканских </a:t>
              </a:r>
            </a:p>
            <a:p>
              <a:pPr>
                <a:lnSpc>
                  <a:spcPts val="1900"/>
                </a:lnSpc>
              </a:pPr>
              <a:r>
                <a:rPr lang="ru-RU" sz="2000" b="1" dirty="0">
                  <a:solidFill>
                    <a:srgbClr val="000000"/>
                  </a:solidFill>
                </a:rPr>
                <a:t>массовых мероприятий</a:t>
              </a:r>
              <a:endParaRPr lang="en-US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63" name="AutoShape 5"/>
            <p:cNvSpPr>
              <a:spLocks noChangeArrowheads="1"/>
            </p:cNvSpPr>
            <p:nvPr/>
          </p:nvSpPr>
          <p:spPr bwMode="gray">
            <a:xfrm>
              <a:off x="2455482" y="4459278"/>
              <a:ext cx="5778450" cy="5080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7F5CF">
                    <a:gamma/>
                    <a:tint val="0"/>
                    <a:invGamma/>
                  </a:srgbClr>
                </a:gs>
                <a:gs pos="100000">
                  <a:srgbClr val="E7F5CF"/>
                </a:gs>
              </a:gsLst>
              <a:lin ang="0" scaled="1"/>
            </a:gradFill>
            <a:ln w="28575" algn="ctr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r>
                <a:rPr lang="ru-RU" sz="2000" b="1" dirty="0">
                  <a:solidFill>
                    <a:srgbClr val="000000"/>
                  </a:solidFill>
                </a:rPr>
                <a:t>воспитание</a:t>
              </a:r>
              <a:r>
                <a:rPr lang="ru-RU" b="1" dirty="0">
                  <a:solidFill>
                    <a:srgbClr val="000000"/>
                  </a:solidFill>
                </a:rPr>
                <a:t> </a:t>
              </a:r>
              <a:r>
                <a:rPr lang="ru-RU" sz="2000" b="1" dirty="0">
                  <a:solidFill>
                    <a:srgbClr val="000000"/>
                  </a:solidFill>
                </a:rPr>
                <a:t>активной</a:t>
              </a:r>
              <a:r>
                <a:rPr lang="ru-RU" b="1" dirty="0">
                  <a:solidFill>
                    <a:srgbClr val="000000"/>
                  </a:solidFill>
                </a:rPr>
                <a:t> </a:t>
              </a:r>
              <a:r>
                <a:rPr lang="ru-RU" sz="2000" b="1" dirty="0">
                  <a:solidFill>
                    <a:srgbClr val="000000"/>
                  </a:solidFill>
                </a:rPr>
                <a:t>гражданской</a:t>
              </a:r>
              <a:r>
                <a:rPr lang="ru-RU" b="1" dirty="0">
                  <a:solidFill>
                    <a:srgbClr val="000000"/>
                  </a:solidFill>
                </a:rPr>
                <a:t> </a:t>
              </a:r>
              <a:r>
                <a:rPr lang="ru-RU" sz="2000" b="1" dirty="0">
                  <a:solidFill>
                    <a:srgbClr val="000000"/>
                  </a:solidFill>
                </a:rPr>
                <a:t>позиции</a:t>
              </a:r>
              <a:endParaRPr lang="en-US" b="1" dirty="0"/>
            </a:p>
          </p:txBody>
        </p:sp>
        <p:sp>
          <p:nvSpPr>
            <p:cNvPr id="64" name="AutoShape 6"/>
            <p:cNvSpPr>
              <a:spLocks noChangeArrowheads="1"/>
            </p:cNvSpPr>
            <p:nvPr/>
          </p:nvSpPr>
          <p:spPr bwMode="gray">
            <a:xfrm>
              <a:off x="2517069" y="3668733"/>
              <a:ext cx="6420978" cy="5080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7E7FF">
                    <a:gamma/>
                    <a:tint val="0"/>
                    <a:invGamma/>
                  </a:srgbClr>
                </a:gs>
                <a:gs pos="100000">
                  <a:srgbClr val="B7E7FF"/>
                </a:gs>
              </a:gsLst>
              <a:lin ang="0" scaled="1"/>
            </a:gradFill>
            <a:ln w="28575" algn="ctr">
              <a:solidFill>
                <a:srgbClr val="B2B2B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ts val="1900"/>
                </a:lnSpc>
              </a:pPr>
              <a:r>
                <a:rPr lang="ru-RU" sz="2000" b="1" dirty="0">
                  <a:solidFill>
                    <a:srgbClr val="000000"/>
                  </a:solidFill>
                </a:rPr>
                <a:t>профилактика суицидального поведения детей </a:t>
              </a:r>
            </a:p>
            <a:p>
              <a:pPr>
                <a:lnSpc>
                  <a:spcPts val="1900"/>
                </a:lnSpc>
              </a:pPr>
              <a:r>
                <a:rPr lang="ru-RU" sz="2000" b="1" dirty="0">
                  <a:solidFill>
                    <a:srgbClr val="000000"/>
                  </a:solidFill>
                </a:rPr>
                <a:t>и учащейся молодёжи</a:t>
              </a:r>
              <a:endParaRPr lang="en-US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65" name="AutoShape 7"/>
            <p:cNvSpPr>
              <a:spLocks noChangeArrowheads="1"/>
            </p:cNvSpPr>
            <p:nvPr/>
          </p:nvSpPr>
          <p:spPr bwMode="gray">
            <a:xfrm>
              <a:off x="2313574" y="2871031"/>
              <a:ext cx="5886400" cy="5080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7F5CF">
                    <a:gamma/>
                    <a:tint val="0"/>
                    <a:invGamma/>
                  </a:srgbClr>
                </a:gs>
                <a:gs pos="100000">
                  <a:srgbClr val="E7F5CF"/>
                </a:gs>
              </a:gsLst>
              <a:lin ang="0" scaled="1"/>
            </a:gradFill>
            <a:ln w="28575" algn="ctr">
              <a:solidFill>
                <a:srgbClr val="B2B2B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ts val="1900"/>
                </a:lnSpc>
              </a:pPr>
              <a:r>
                <a:rPr lang="ru-RU" sz="2000" b="1" dirty="0">
                  <a:solidFill>
                    <a:srgbClr val="000000"/>
                  </a:solidFill>
                </a:rPr>
                <a:t>профилактика</a:t>
              </a:r>
              <a:r>
                <a:rPr lang="ru-RU" b="1" dirty="0">
                  <a:solidFill>
                    <a:srgbClr val="000000"/>
                  </a:solidFill>
                </a:rPr>
                <a:t> </a:t>
              </a:r>
              <a:r>
                <a:rPr lang="ru-RU" sz="2000" b="1" dirty="0">
                  <a:solidFill>
                    <a:srgbClr val="000000"/>
                  </a:solidFill>
                </a:rPr>
                <a:t>вредных привычек, воспитание </a:t>
              </a:r>
            </a:p>
            <a:p>
              <a:pPr>
                <a:lnSpc>
                  <a:spcPts val="1900"/>
                </a:lnSpc>
              </a:pPr>
              <a:r>
                <a:rPr lang="ru-RU" sz="2000" b="1" dirty="0">
                  <a:solidFill>
                    <a:srgbClr val="000000"/>
                  </a:solidFill>
                </a:rPr>
                <a:t>потребности ведения здорового образа жизни</a:t>
              </a:r>
              <a:endParaRPr lang="en-US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66" name="AutoShape 8"/>
            <p:cNvSpPr>
              <a:spLocks noChangeArrowheads="1"/>
            </p:cNvSpPr>
            <p:nvPr/>
          </p:nvSpPr>
          <p:spPr bwMode="gray">
            <a:xfrm>
              <a:off x="1820919" y="2083631"/>
              <a:ext cx="5831036" cy="5080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7E7FF">
                    <a:gamma/>
                    <a:tint val="0"/>
                    <a:invGamma/>
                  </a:srgbClr>
                </a:gs>
                <a:gs pos="100000">
                  <a:srgbClr val="B7E7FF"/>
                </a:gs>
              </a:gsLst>
              <a:lin ang="0" scaled="1"/>
            </a:gradFill>
            <a:ln w="28575" algn="ctr">
              <a:solidFill>
                <a:srgbClr val="B2B2B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ts val="1900"/>
                </a:lnSpc>
              </a:pPr>
              <a:r>
                <a:rPr lang="ru-RU" sz="2000" b="1" dirty="0">
                  <a:solidFill>
                    <a:srgbClr val="000000"/>
                  </a:solidFill>
                </a:rPr>
                <a:t>профилактика противоправного поведения </a:t>
              </a:r>
            </a:p>
            <a:p>
              <a:pPr>
                <a:lnSpc>
                  <a:spcPts val="1900"/>
                </a:lnSpc>
              </a:pPr>
              <a:r>
                <a:rPr lang="ru-RU" sz="2000" b="1" dirty="0">
                  <a:solidFill>
                    <a:srgbClr val="000000"/>
                  </a:solidFill>
                </a:rPr>
                <a:t>обучающихся</a:t>
              </a:r>
              <a:endParaRPr lang="en-US" sz="20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67" name="Group 9"/>
            <p:cNvGrpSpPr>
              <a:grpSpLocks/>
            </p:cNvGrpSpPr>
            <p:nvPr/>
          </p:nvGrpSpPr>
          <p:grpSpPr bwMode="auto">
            <a:xfrm>
              <a:off x="1503419" y="2172531"/>
              <a:ext cx="381000" cy="381000"/>
              <a:chOff x="2078" y="1680"/>
              <a:chExt cx="1615" cy="1615"/>
            </a:xfrm>
          </p:grpSpPr>
          <p:sp>
            <p:nvSpPr>
              <p:cNvPr id="68" name="Oval 10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Oval 11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Oval 12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" name="Oval 13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2" name="Oval 14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3" name="Oval 15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74" name="Group 16"/>
            <p:cNvGrpSpPr>
              <a:grpSpLocks/>
            </p:cNvGrpSpPr>
            <p:nvPr/>
          </p:nvGrpSpPr>
          <p:grpSpPr bwMode="auto">
            <a:xfrm>
              <a:off x="2008774" y="2977394"/>
              <a:ext cx="381000" cy="381000"/>
              <a:chOff x="2078" y="1680"/>
              <a:chExt cx="1615" cy="1615"/>
            </a:xfrm>
          </p:grpSpPr>
          <p:sp>
            <p:nvSpPr>
              <p:cNvPr id="75" name="Oval 17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Oval 18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Oval 19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8" name="Oval 20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48BE67">
                      <a:gamma/>
                      <a:shade val="0"/>
                      <a:invGamma/>
                    </a:srgbClr>
                  </a:gs>
                  <a:gs pos="100000">
                    <a:srgbClr val="48BE67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9" name="Oval 21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0" name="Oval 22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48BE67"/>
                  </a:gs>
                  <a:gs pos="100000">
                    <a:srgbClr val="48BE67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81" name="Group 23"/>
            <p:cNvGrpSpPr>
              <a:grpSpLocks/>
            </p:cNvGrpSpPr>
            <p:nvPr/>
          </p:nvGrpSpPr>
          <p:grpSpPr bwMode="auto">
            <a:xfrm>
              <a:off x="2212269" y="3744933"/>
              <a:ext cx="381000" cy="381000"/>
              <a:chOff x="2078" y="1680"/>
              <a:chExt cx="1615" cy="1615"/>
            </a:xfrm>
          </p:grpSpPr>
          <p:sp>
            <p:nvSpPr>
              <p:cNvPr id="82" name="Oval 24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Oval 25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Oval 26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5" name="Oval 27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21B3E1"/>
                  </a:gs>
                  <a:gs pos="100000">
                    <a:srgbClr val="21B3E1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6" name="Oval 28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7" name="Oval 29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21B3E1"/>
                  </a:gs>
                  <a:gs pos="100000">
                    <a:srgbClr val="21B3E1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88" name="Group 30"/>
            <p:cNvGrpSpPr>
              <a:grpSpLocks/>
            </p:cNvGrpSpPr>
            <p:nvPr/>
          </p:nvGrpSpPr>
          <p:grpSpPr bwMode="auto">
            <a:xfrm>
              <a:off x="2118932" y="4560878"/>
              <a:ext cx="381000" cy="381000"/>
              <a:chOff x="2078" y="1680"/>
              <a:chExt cx="1615" cy="1615"/>
            </a:xfrm>
          </p:grpSpPr>
          <p:sp>
            <p:nvSpPr>
              <p:cNvPr id="89" name="Oval 31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Oval 32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Oval 33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2" name="Oval 34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8D67E1">
                      <a:gamma/>
                      <a:shade val="0"/>
                      <a:invGamma/>
                    </a:srgbClr>
                  </a:gs>
                  <a:gs pos="100000">
                    <a:srgbClr val="8D67E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3" name="Oval 35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4" name="Oval 36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8D67E1"/>
                  </a:gs>
                  <a:gs pos="100000">
                    <a:srgbClr val="8D67E1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95" name="Group 37"/>
            <p:cNvGrpSpPr>
              <a:grpSpLocks/>
            </p:cNvGrpSpPr>
            <p:nvPr/>
          </p:nvGrpSpPr>
          <p:grpSpPr bwMode="auto">
            <a:xfrm>
              <a:off x="1665289" y="5335628"/>
              <a:ext cx="355600" cy="381000"/>
              <a:chOff x="2078" y="1680"/>
              <a:chExt cx="1615" cy="1615"/>
            </a:xfrm>
          </p:grpSpPr>
          <p:sp>
            <p:nvSpPr>
              <p:cNvPr id="96" name="Oval 38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Oval 39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Oval 40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9" name="Oval 41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E35E23">
                      <a:gamma/>
                      <a:shade val="0"/>
                      <a:invGamma/>
                    </a:srgbClr>
                  </a:gs>
                  <a:gs pos="100000">
                    <a:srgbClr val="E35E23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0" name="Oval 42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1" name="Oval 43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E35E23"/>
                  </a:gs>
                  <a:gs pos="100000">
                    <a:srgbClr val="E35E23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02" name="Группа 101"/>
            <p:cNvGrpSpPr/>
            <p:nvPr/>
          </p:nvGrpSpPr>
          <p:grpSpPr>
            <a:xfrm>
              <a:off x="127000" y="6115521"/>
              <a:ext cx="5938336" cy="508000"/>
              <a:chOff x="762000" y="6031866"/>
              <a:chExt cx="5938336" cy="508000"/>
            </a:xfrm>
          </p:grpSpPr>
          <p:sp>
            <p:nvSpPr>
              <p:cNvPr id="103" name="AutoShape 8"/>
              <p:cNvSpPr>
                <a:spLocks noChangeArrowheads="1"/>
              </p:cNvSpPr>
              <p:nvPr/>
            </p:nvSpPr>
            <p:spPr bwMode="gray">
              <a:xfrm>
                <a:off x="1079500" y="6031866"/>
                <a:ext cx="5620836" cy="5080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7E7FF">
                      <a:gamma/>
                      <a:tint val="0"/>
                      <a:invGamma/>
                    </a:srgbClr>
                  </a:gs>
                  <a:gs pos="100000">
                    <a:srgbClr val="B7E7FF"/>
                  </a:gs>
                </a:gsLst>
                <a:lin ang="0" scaled="1"/>
              </a:gradFill>
              <a:ln w="28575" algn="ctr">
                <a:solidFill>
                  <a:srgbClr val="B2B2B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ts val="1900"/>
                  </a:lnSpc>
                </a:pPr>
                <a:r>
                  <a:rPr lang="ru-RU" sz="2000" b="1" dirty="0">
                    <a:solidFill>
                      <a:srgbClr val="000000"/>
                    </a:solidFill>
                  </a:rPr>
                  <a:t>летний отдых, оздоровление и занятость </a:t>
                </a:r>
              </a:p>
              <a:p>
                <a:pPr>
                  <a:lnSpc>
                    <a:spcPts val="1900"/>
                  </a:lnSpc>
                </a:pPr>
                <a:r>
                  <a:rPr lang="ru-RU" sz="2000" b="1" dirty="0">
                    <a:solidFill>
                      <a:srgbClr val="000000"/>
                    </a:solidFill>
                  </a:rPr>
                  <a:t>детей и подростков</a:t>
                </a:r>
                <a:endParaRPr lang="en-US" sz="2000" b="1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4" name="Group 9"/>
              <p:cNvGrpSpPr>
                <a:grpSpLocks/>
              </p:cNvGrpSpPr>
              <p:nvPr/>
            </p:nvGrpSpPr>
            <p:grpSpPr bwMode="auto">
              <a:xfrm>
                <a:off x="762000" y="6120766"/>
                <a:ext cx="381000" cy="381000"/>
                <a:chOff x="2078" y="1680"/>
                <a:chExt cx="1615" cy="1615"/>
              </a:xfrm>
            </p:grpSpPr>
            <p:sp>
              <p:nvSpPr>
                <p:cNvPr id="105" name="Oval 10"/>
                <p:cNvSpPr>
                  <a:spLocks noChangeArrowheads="1"/>
                </p:cNvSpPr>
                <p:nvPr/>
              </p:nvSpPr>
              <p:spPr bwMode="gray">
                <a:xfrm>
                  <a:off x="2078" y="1680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5715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" name="Oval 11"/>
                <p:cNvSpPr>
                  <a:spLocks noChangeArrowheads="1"/>
                </p:cNvSpPr>
                <p:nvPr/>
              </p:nvSpPr>
              <p:spPr bwMode="gray">
                <a:xfrm>
                  <a:off x="2170" y="1771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gamma/>
                        <a:shade val="63529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63529"/>
                        <a:invGamma/>
                      </a:srgb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" name="Oval 12"/>
                <p:cNvSpPr>
                  <a:spLocks noChangeArrowheads="1"/>
                </p:cNvSpPr>
                <p:nvPr/>
              </p:nvSpPr>
              <p:spPr bwMode="gray">
                <a:xfrm>
                  <a:off x="2254" y="1856"/>
                  <a:ext cx="1262" cy="126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Oval 13"/>
                <p:cNvSpPr>
                  <a:spLocks noChangeArrowheads="1"/>
                </p:cNvSpPr>
                <p:nvPr/>
              </p:nvSpPr>
              <p:spPr bwMode="gray">
                <a:xfrm>
                  <a:off x="2254" y="1856"/>
                  <a:ext cx="1262" cy="126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>
                        <a:gamma/>
                        <a:shade val="0"/>
                        <a:invGamma/>
                      </a:srgbClr>
                    </a:gs>
                    <a:gs pos="100000">
                      <a:srgbClr val="FFCC00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Oval 14"/>
                <p:cNvSpPr>
                  <a:spLocks noChangeArrowheads="1"/>
                </p:cNvSpPr>
                <p:nvPr/>
              </p:nvSpPr>
              <p:spPr bwMode="gray">
                <a:xfrm>
                  <a:off x="2337" y="1939"/>
                  <a:ext cx="1096" cy="109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Oval 15"/>
                <p:cNvSpPr>
                  <a:spLocks noChangeArrowheads="1"/>
                </p:cNvSpPr>
                <p:nvPr/>
              </p:nvSpPr>
              <p:spPr bwMode="gray">
                <a:xfrm>
                  <a:off x="2337" y="1939"/>
                  <a:ext cx="1096" cy="109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shade val="48627"/>
                        <a:invGamma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11" name="AutoShape 5"/>
            <p:cNvSpPr>
              <a:spLocks noChangeArrowheads="1"/>
            </p:cNvSpPr>
            <p:nvPr/>
          </p:nvSpPr>
          <p:spPr bwMode="gray">
            <a:xfrm>
              <a:off x="463550" y="1298839"/>
              <a:ext cx="6122640" cy="5080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7F5CF">
                    <a:gamma/>
                    <a:tint val="0"/>
                    <a:invGamma/>
                  </a:srgbClr>
                </a:gs>
                <a:gs pos="100000">
                  <a:srgbClr val="E7F5CF"/>
                </a:gs>
              </a:gsLst>
              <a:lin ang="0" scaled="1"/>
            </a:gradFill>
            <a:ln w="28575" algn="ctr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ts val="1900"/>
                </a:lnSpc>
              </a:pPr>
              <a:r>
                <a:rPr lang="ru-RU" sz="2000" b="1" dirty="0">
                  <a:solidFill>
                    <a:srgbClr val="000000"/>
                  </a:solidFill>
                </a:rPr>
                <a:t>патриотическое,  в том числе духовно-</a:t>
              </a:r>
            </a:p>
            <a:p>
              <a:pPr>
                <a:lnSpc>
                  <a:spcPts val="1900"/>
                </a:lnSpc>
              </a:pPr>
              <a:r>
                <a:rPr lang="ru-RU" sz="2000" b="1" dirty="0">
                  <a:solidFill>
                    <a:srgbClr val="000000"/>
                  </a:solidFill>
                </a:rPr>
                <a:t>нравственное и гражданско-патриотическое</a:t>
              </a:r>
              <a:endParaRPr lang="en-US" sz="2000" b="1" dirty="0"/>
            </a:p>
          </p:txBody>
        </p:sp>
        <p:grpSp>
          <p:nvGrpSpPr>
            <p:cNvPr id="112" name="Group 30"/>
            <p:cNvGrpSpPr>
              <a:grpSpLocks/>
            </p:cNvGrpSpPr>
            <p:nvPr/>
          </p:nvGrpSpPr>
          <p:grpSpPr bwMode="auto">
            <a:xfrm>
              <a:off x="127000" y="1400439"/>
              <a:ext cx="381000" cy="381000"/>
              <a:chOff x="2078" y="1680"/>
              <a:chExt cx="1615" cy="1615"/>
            </a:xfrm>
          </p:grpSpPr>
          <p:sp>
            <p:nvSpPr>
              <p:cNvPr id="113" name="Oval 31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Oval 32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" name="Oval 33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6" name="Oval 34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8D67E1">
                      <a:gamma/>
                      <a:shade val="0"/>
                      <a:invGamma/>
                    </a:srgbClr>
                  </a:gs>
                  <a:gs pos="100000">
                    <a:srgbClr val="8D67E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7" name="Oval 35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8" name="Oval 36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8D67E1"/>
                  </a:gs>
                  <a:gs pos="100000">
                    <a:srgbClr val="8D67E1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714" y="2859469"/>
              <a:ext cx="1982453" cy="1909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1" name="Прямоугольник 120"/>
            <p:cNvSpPr/>
            <p:nvPr/>
          </p:nvSpPr>
          <p:spPr>
            <a:xfrm>
              <a:off x="1425880" y="476672"/>
              <a:ext cx="7433498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Направления воспитательной работы: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82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609600" y="793849"/>
            <a:ext cx="8280183" cy="5073551"/>
            <a:chOff x="609600" y="793849"/>
            <a:chExt cx="8280183" cy="5073551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1134840" y="793849"/>
              <a:ext cx="7754943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Особенности воспитательных систем:</a:t>
              </a:r>
            </a:p>
          </p:txBody>
        </p:sp>
        <p:pic>
          <p:nvPicPr>
            <p:cNvPr id="3" name="Picture 5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5800" y="2057400"/>
              <a:ext cx="2381250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26130" y="2057400"/>
              <a:ext cx="2381250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04560" y="2057400"/>
              <a:ext cx="2381250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19"/>
            <p:cNvSpPr/>
            <p:nvPr/>
          </p:nvSpPr>
          <p:spPr>
            <a:xfrm>
              <a:off x="762000" y="2997875"/>
              <a:ext cx="2057400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482600" algn="l"/>
                </a:tabLst>
              </a:pPr>
              <a:r>
                <a:rPr lang="ru-RU" altLang="ko-KR" b="1" dirty="0">
                  <a:ea typeface="돋움" pitchFamily="50" charset="-127"/>
                </a:rPr>
                <a:t>ориентация на потребности обучающихся, педагогов и родителей (законных представителей)</a:t>
              </a:r>
              <a:endParaRPr lang="en-US" altLang="ko-KR" b="1" dirty="0">
                <a:ea typeface="돋움" pitchFamily="50" charset="-127"/>
              </a:endParaRPr>
            </a:p>
          </p:txBody>
        </p:sp>
        <p:sp>
          <p:nvSpPr>
            <p:cNvPr id="8" name="Rectangle 23"/>
            <p:cNvSpPr/>
            <p:nvPr/>
          </p:nvSpPr>
          <p:spPr>
            <a:xfrm>
              <a:off x="6096000" y="3002340"/>
              <a:ext cx="2057400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482600" algn="l"/>
                </a:tabLst>
              </a:pPr>
              <a:r>
                <a:rPr lang="ru-RU" altLang="ko-KR" b="1" dirty="0">
                  <a:ea typeface="돋움" pitchFamily="50" charset="-127"/>
                </a:rPr>
                <a:t>расширение диапазона возможностей воспитательного воздействия на личность</a:t>
              </a:r>
              <a:endParaRPr lang="en-US" altLang="ko-KR" b="1" dirty="0">
                <a:ea typeface="돋움" pitchFamily="50" charset="-127"/>
              </a:endParaRPr>
            </a:p>
          </p:txBody>
        </p:sp>
        <p:pic>
          <p:nvPicPr>
            <p:cNvPr id="9" name="Picture 8" descr="C:\Users\pmarkasian\Desktop\Other\Шаблоны\заготовки1\9\5.png"/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040"/>
            <a:stretch/>
          </p:blipFill>
          <p:spPr bwMode="auto">
            <a:xfrm>
              <a:off x="609600" y="1447800"/>
              <a:ext cx="2265655" cy="1493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C:\Users\pmarkasian\Desktop\Other\Шаблоны\заготовки1\9\5.png"/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102" b="35938"/>
            <a:stretch/>
          </p:blipFill>
          <p:spPr bwMode="auto">
            <a:xfrm>
              <a:off x="3220745" y="1440180"/>
              <a:ext cx="2265655" cy="1493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C:\Users\pmarkasian\Desktop\Other\Шаблоны\заготовки1\9\5.png"/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04" t="65792" r="504" b="1248"/>
            <a:stretch/>
          </p:blipFill>
          <p:spPr bwMode="auto">
            <a:xfrm>
              <a:off x="5991872" y="1478280"/>
              <a:ext cx="2265655" cy="1493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3532905" y="3015470"/>
              <a:ext cx="1849587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482600" algn="l"/>
                </a:tabLst>
              </a:pPr>
              <a:r>
                <a:rPr lang="ru-RU" b="1" dirty="0">
                  <a:ea typeface="돋움" pitchFamily="50" charset="-127"/>
                </a:rPr>
                <a:t>учёт конкретных социально-педагогических условий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694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Группа 39"/>
          <p:cNvGrpSpPr/>
          <p:nvPr/>
        </p:nvGrpSpPr>
        <p:grpSpPr>
          <a:xfrm>
            <a:off x="107504" y="544983"/>
            <a:ext cx="8580365" cy="6095163"/>
            <a:chOff x="107504" y="544983"/>
            <a:chExt cx="8580365" cy="6095163"/>
          </a:xfrm>
        </p:grpSpPr>
        <p:grpSp>
          <p:nvGrpSpPr>
            <p:cNvPr id="37" name="Группа 36"/>
            <p:cNvGrpSpPr/>
            <p:nvPr/>
          </p:nvGrpSpPr>
          <p:grpSpPr>
            <a:xfrm>
              <a:off x="107504" y="544983"/>
              <a:ext cx="8580365" cy="6095163"/>
              <a:chOff x="107504" y="544983"/>
              <a:chExt cx="8580365" cy="6095163"/>
            </a:xfrm>
          </p:grpSpPr>
          <p:sp>
            <p:nvSpPr>
              <p:cNvPr id="2" name="Oval 2"/>
              <p:cNvSpPr>
                <a:spLocks noChangeArrowheads="1"/>
              </p:cNvSpPr>
              <p:nvPr/>
            </p:nvSpPr>
            <p:spPr bwMode="gray">
              <a:xfrm>
                <a:off x="2590800" y="2133600"/>
                <a:ext cx="4038600" cy="3962400"/>
              </a:xfrm>
              <a:prstGeom prst="ellipse">
                <a:avLst/>
              </a:prstGeom>
              <a:gradFill rotWithShape="1">
                <a:gsLst>
                  <a:gs pos="0">
                    <a:srgbClr val="CCECFF"/>
                  </a:gs>
                  <a:gs pos="100000">
                    <a:srgbClr val="CCECFF">
                      <a:gamma/>
                      <a:tint val="0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rgbClr val="99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" name="Group 4"/>
              <p:cNvGrpSpPr>
                <a:grpSpLocks/>
              </p:cNvGrpSpPr>
              <p:nvPr/>
            </p:nvGrpSpPr>
            <p:grpSpPr bwMode="auto">
              <a:xfrm>
                <a:off x="3581400" y="3124200"/>
                <a:ext cx="2057400" cy="2133600"/>
                <a:chOff x="2016" y="1920"/>
                <a:chExt cx="1680" cy="1680"/>
              </a:xfrm>
            </p:grpSpPr>
            <p:sp>
              <p:nvSpPr>
                <p:cNvPr id="4" name="Oval 5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6600"/>
                    </a:gs>
                    <a:gs pos="100000">
                      <a:srgbClr val="FF6600">
                        <a:gamma/>
                        <a:shade val="45490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" name="Freeform 6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FF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" name="Text Box 7"/>
              <p:cNvSpPr txBox="1">
                <a:spLocks noChangeArrowheads="1"/>
              </p:cNvSpPr>
              <p:nvPr/>
            </p:nvSpPr>
            <p:spPr bwMode="gray">
              <a:xfrm>
                <a:off x="3794369" y="3456864"/>
                <a:ext cx="1706429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24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Проблемы:</a:t>
                </a:r>
                <a:endPara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grpSp>
            <p:nvGrpSpPr>
              <p:cNvPr id="7" name="Group 8"/>
              <p:cNvGrpSpPr>
                <a:grpSpLocks/>
              </p:cNvGrpSpPr>
              <p:nvPr/>
            </p:nvGrpSpPr>
            <p:grpSpPr bwMode="auto">
              <a:xfrm>
                <a:off x="4191000" y="1752600"/>
                <a:ext cx="685800" cy="658813"/>
                <a:chOff x="2640" y="1088"/>
                <a:chExt cx="432" cy="415"/>
              </a:xfrm>
            </p:grpSpPr>
            <p:grpSp>
              <p:nvGrpSpPr>
                <p:cNvPr id="8" name="Group 9"/>
                <p:cNvGrpSpPr>
                  <a:grpSpLocks/>
                </p:cNvGrpSpPr>
                <p:nvPr/>
              </p:nvGrpSpPr>
              <p:grpSpPr bwMode="auto">
                <a:xfrm>
                  <a:off x="2640" y="1088"/>
                  <a:ext cx="432" cy="415"/>
                  <a:chOff x="2016" y="1920"/>
                  <a:chExt cx="1680" cy="1680"/>
                </a:xfrm>
              </p:grpSpPr>
              <p:sp>
                <p:nvSpPr>
                  <p:cNvPr id="10" name="Oval 10"/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1920"/>
                    <a:ext cx="1680" cy="16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66"/>
                      </a:gs>
                      <a:gs pos="100000">
                        <a:srgbClr val="FFFF66">
                          <a:gamma/>
                          <a:shade val="42353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" name="Freeform 11"/>
                  <p:cNvSpPr>
                    <a:spLocks/>
                  </p:cNvSpPr>
                  <p:nvPr/>
                </p:nvSpPr>
                <p:spPr bwMode="gray">
                  <a:xfrm>
                    <a:off x="2208" y="1948"/>
                    <a:ext cx="1296" cy="634"/>
                  </a:xfrm>
                  <a:custGeom>
                    <a:avLst/>
                    <a:gdLst>
                      <a:gd name="T0" fmla="*/ 1301 w 1321"/>
                      <a:gd name="T1" fmla="*/ 401 h 712"/>
                      <a:gd name="T2" fmla="*/ 1317 w 1321"/>
                      <a:gd name="T3" fmla="*/ 442 h 712"/>
                      <a:gd name="T4" fmla="*/ 1321 w 1321"/>
                      <a:gd name="T5" fmla="*/ 481 h 712"/>
                      <a:gd name="T6" fmla="*/ 1315 w 1321"/>
                      <a:gd name="T7" fmla="*/ 516 h 712"/>
                      <a:gd name="T8" fmla="*/ 1298 w 1321"/>
                      <a:gd name="T9" fmla="*/ 550 h 712"/>
                      <a:gd name="T10" fmla="*/ 1272 w 1321"/>
                      <a:gd name="T11" fmla="*/ 579 h 712"/>
                      <a:gd name="T12" fmla="*/ 1239 w 1321"/>
                      <a:gd name="T13" fmla="*/ 604 h 712"/>
                      <a:gd name="T14" fmla="*/ 1196 w 1321"/>
                      <a:gd name="T15" fmla="*/ 628 h 712"/>
                      <a:gd name="T16" fmla="*/ 1147 w 1321"/>
                      <a:gd name="T17" fmla="*/ 649 h 712"/>
                      <a:gd name="T18" fmla="*/ 1092 w 1321"/>
                      <a:gd name="T19" fmla="*/ 667 h 712"/>
                      <a:gd name="T20" fmla="*/ 1031 w 1321"/>
                      <a:gd name="T21" fmla="*/ 683 h 712"/>
                      <a:gd name="T22" fmla="*/ 967 w 1321"/>
                      <a:gd name="T23" fmla="*/ 694 h 712"/>
                      <a:gd name="T24" fmla="*/ 896 w 1321"/>
                      <a:gd name="T25" fmla="*/ 704 h 712"/>
                      <a:gd name="T26" fmla="*/ 824 w 1321"/>
                      <a:gd name="T27" fmla="*/ 710 h 712"/>
                      <a:gd name="T28" fmla="*/ 795 w 1321"/>
                      <a:gd name="T29" fmla="*/ 712 h 712"/>
                      <a:gd name="T30" fmla="*/ 476 w 1321"/>
                      <a:gd name="T31" fmla="*/ 712 h 712"/>
                      <a:gd name="T32" fmla="*/ 472 w 1321"/>
                      <a:gd name="T33" fmla="*/ 712 h 712"/>
                      <a:gd name="T34" fmla="*/ 409 w 1321"/>
                      <a:gd name="T35" fmla="*/ 708 h 712"/>
                      <a:gd name="T36" fmla="*/ 348 w 1321"/>
                      <a:gd name="T37" fmla="*/ 704 h 712"/>
                      <a:gd name="T38" fmla="*/ 290 w 1321"/>
                      <a:gd name="T39" fmla="*/ 696 h 712"/>
                      <a:gd name="T40" fmla="*/ 235 w 1321"/>
                      <a:gd name="T41" fmla="*/ 689 h 712"/>
                      <a:gd name="T42" fmla="*/ 186 w 1321"/>
                      <a:gd name="T43" fmla="*/ 677 h 712"/>
                      <a:gd name="T44" fmla="*/ 141 w 1321"/>
                      <a:gd name="T45" fmla="*/ 663 h 712"/>
                      <a:gd name="T46" fmla="*/ 102 w 1321"/>
                      <a:gd name="T47" fmla="*/ 648 h 712"/>
                      <a:gd name="T48" fmla="*/ 67 w 1321"/>
                      <a:gd name="T49" fmla="*/ 630 h 712"/>
                      <a:gd name="T50" fmla="*/ 39 w 1321"/>
                      <a:gd name="T51" fmla="*/ 608 h 712"/>
                      <a:gd name="T52" fmla="*/ 18 w 1321"/>
                      <a:gd name="T53" fmla="*/ 583 h 712"/>
                      <a:gd name="T54" fmla="*/ 6 w 1321"/>
                      <a:gd name="T55" fmla="*/ 554 h 712"/>
                      <a:gd name="T56" fmla="*/ 0 w 1321"/>
                      <a:gd name="T57" fmla="*/ 524 h 712"/>
                      <a:gd name="T58" fmla="*/ 0 w 1321"/>
                      <a:gd name="T59" fmla="*/ 520 h 712"/>
                      <a:gd name="T60" fmla="*/ 4 w 1321"/>
                      <a:gd name="T61" fmla="*/ 487 h 712"/>
                      <a:gd name="T62" fmla="*/ 16 w 1321"/>
                      <a:gd name="T63" fmla="*/ 446 h 712"/>
                      <a:gd name="T64" fmla="*/ 51 w 1321"/>
                      <a:gd name="T65" fmla="*/ 370 h 712"/>
                      <a:gd name="T66" fmla="*/ 94 w 1321"/>
                      <a:gd name="T67" fmla="*/ 299 h 712"/>
                      <a:gd name="T68" fmla="*/ 147 w 1321"/>
                      <a:gd name="T69" fmla="*/ 235 h 712"/>
                      <a:gd name="T70" fmla="*/ 204 w 1321"/>
                      <a:gd name="T71" fmla="*/ 176 h 712"/>
                      <a:gd name="T72" fmla="*/ 270 w 1321"/>
                      <a:gd name="T73" fmla="*/ 125 h 712"/>
                      <a:gd name="T74" fmla="*/ 341 w 1321"/>
                      <a:gd name="T75" fmla="*/ 82 h 712"/>
                      <a:gd name="T76" fmla="*/ 415 w 1321"/>
                      <a:gd name="T77" fmla="*/ 47 h 712"/>
                      <a:gd name="T78" fmla="*/ 497 w 1321"/>
                      <a:gd name="T79" fmla="*/ 21 h 712"/>
                      <a:gd name="T80" fmla="*/ 581 w 1321"/>
                      <a:gd name="T81" fmla="*/ 6 h 712"/>
                      <a:gd name="T82" fmla="*/ 667 w 1321"/>
                      <a:gd name="T83" fmla="*/ 0 h 712"/>
                      <a:gd name="T84" fmla="*/ 667 w 1321"/>
                      <a:gd name="T85" fmla="*/ 0 h 712"/>
                      <a:gd name="T86" fmla="*/ 759 w 1321"/>
                      <a:gd name="T87" fmla="*/ 6 h 712"/>
                      <a:gd name="T88" fmla="*/ 847 w 1321"/>
                      <a:gd name="T89" fmla="*/ 23 h 712"/>
                      <a:gd name="T90" fmla="*/ 932 w 1321"/>
                      <a:gd name="T91" fmla="*/ 53 h 712"/>
                      <a:gd name="T92" fmla="*/ 1010 w 1321"/>
                      <a:gd name="T93" fmla="*/ 90 h 712"/>
                      <a:gd name="T94" fmla="*/ 1082 w 1321"/>
                      <a:gd name="T95" fmla="*/ 137 h 712"/>
                      <a:gd name="T96" fmla="*/ 1149 w 1321"/>
                      <a:gd name="T97" fmla="*/ 194 h 712"/>
                      <a:gd name="T98" fmla="*/ 1208 w 1321"/>
                      <a:gd name="T99" fmla="*/ 256 h 712"/>
                      <a:gd name="T100" fmla="*/ 1258 w 1321"/>
                      <a:gd name="T101" fmla="*/ 325 h 712"/>
                      <a:gd name="T102" fmla="*/ 1301 w 1321"/>
                      <a:gd name="T103" fmla="*/ 401 h 712"/>
                      <a:gd name="T104" fmla="*/ 1301 w 1321"/>
                      <a:gd name="T105" fmla="*/ 401 h 7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FFFF66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BBF6EE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" name="Text Box 12"/>
                <p:cNvSpPr txBox="1">
                  <a:spLocks noChangeArrowheads="1"/>
                </p:cNvSpPr>
                <p:nvPr/>
              </p:nvSpPr>
              <p:spPr bwMode="gray">
                <a:xfrm>
                  <a:off x="2734" y="1152"/>
                  <a:ext cx="262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B</a:t>
                  </a:r>
                </a:p>
              </p:txBody>
            </p:sp>
          </p:grpSp>
          <p:grpSp>
            <p:nvGrpSpPr>
              <p:cNvPr id="12" name="Group 16"/>
              <p:cNvGrpSpPr>
                <a:grpSpLocks/>
              </p:cNvGrpSpPr>
              <p:nvPr/>
            </p:nvGrpSpPr>
            <p:grpSpPr bwMode="auto">
              <a:xfrm>
                <a:off x="2895600" y="5329238"/>
                <a:ext cx="685800" cy="685800"/>
                <a:chOff x="1824" y="3357"/>
                <a:chExt cx="432" cy="432"/>
              </a:xfrm>
            </p:grpSpPr>
            <p:grpSp>
              <p:nvGrpSpPr>
                <p:cNvPr id="13" name="Group 17"/>
                <p:cNvGrpSpPr>
                  <a:grpSpLocks/>
                </p:cNvGrpSpPr>
                <p:nvPr/>
              </p:nvGrpSpPr>
              <p:grpSpPr bwMode="auto">
                <a:xfrm>
                  <a:off x="1824" y="3357"/>
                  <a:ext cx="432" cy="432"/>
                  <a:chOff x="2016" y="1920"/>
                  <a:chExt cx="1680" cy="1680"/>
                </a:xfrm>
              </p:grpSpPr>
              <p:sp>
                <p:nvSpPr>
                  <p:cNvPr id="15" name="Oval 18"/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1920"/>
                    <a:ext cx="1680" cy="16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CCCC"/>
                      </a:gs>
                      <a:gs pos="100000">
                        <a:srgbClr val="33CCCC">
                          <a:gamma/>
                          <a:shade val="24314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" name="Freeform 19"/>
                  <p:cNvSpPr>
                    <a:spLocks/>
                  </p:cNvSpPr>
                  <p:nvPr/>
                </p:nvSpPr>
                <p:spPr bwMode="gray">
                  <a:xfrm>
                    <a:off x="2208" y="1948"/>
                    <a:ext cx="1296" cy="634"/>
                  </a:xfrm>
                  <a:custGeom>
                    <a:avLst/>
                    <a:gdLst>
                      <a:gd name="T0" fmla="*/ 1301 w 1321"/>
                      <a:gd name="T1" fmla="*/ 401 h 712"/>
                      <a:gd name="T2" fmla="*/ 1317 w 1321"/>
                      <a:gd name="T3" fmla="*/ 442 h 712"/>
                      <a:gd name="T4" fmla="*/ 1321 w 1321"/>
                      <a:gd name="T5" fmla="*/ 481 h 712"/>
                      <a:gd name="T6" fmla="*/ 1315 w 1321"/>
                      <a:gd name="T7" fmla="*/ 516 h 712"/>
                      <a:gd name="T8" fmla="*/ 1298 w 1321"/>
                      <a:gd name="T9" fmla="*/ 550 h 712"/>
                      <a:gd name="T10" fmla="*/ 1272 w 1321"/>
                      <a:gd name="T11" fmla="*/ 579 h 712"/>
                      <a:gd name="T12" fmla="*/ 1239 w 1321"/>
                      <a:gd name="T13" fmla="*/ 604 h 712"/>
                      <a:gd name="T14" fmla="*/ 1196 w 1321"/>
                      <a:gd name="T15" fmla="*/ 628 h 712"/>
                      <a:gd name="T16" fmla="*/ 1147 w 1321"/>
                      <a:gd name="T17" fmla="*/ 649 h 712"/>
                      <a:gd name="T18" fmla="*/ 1092 w 1321"/>
                      <a:gd name="T19" fmla="*/ 667 h 712"/>
                      <a:gd name="T20" fmla="*/ 1031 w 1321"/>
                      <a:gd name="T21" fmla="*/ 683 h 712"/>
                      <a:gd name="T22" fmla="*/ 967 w 1321"/>
                      <a:gd name="T23" fmla="*/ 694 h 712"/>
                      <a:gd name="T24" fmla="*/ 896 w 1321"/>
                      <a:gd name="T25" fmla="*/ 704 h 712"/>
                      <a:gd name="T26" fmla="*/ 824 w 1321"/>
                      <a:gd name="T27" fmla="*/ 710 h 712"/>
                      <a:gd name="T28" fmla="*/ 795 w 1321"/>
                      <a:gd name="T29" fmla="*/ 712 h 712"/>
                      <a:gd name="T30" fmla="*/ 476 w 1321"/>
                      <a:gd name="T31" fmla="*/ 712 h 712"/>
                      <a:gd name="T32" fmla="*/ 472 w 1321"/>
                      <a:gd name="T33" fmla="*/ 712 h 712"/>
                      <a:gd name="T34" fmla="*/ 409 w 1321"/>
                      <a:gd name="T35" fmla="*/ 708 h 712"/>
                      <a:gd name="T36" fmla="*/ 348 w 1321"/>
                      <a:gd name="T37" fmla="*/ 704 h 712"/>
                      <a:gd name="T38" fmla="*/ 290 w 1321"/>
                      <a:gd name="T39" fmla="*/ 696 h 712"/>
                      <a:gd name="T40" fmla="*/ 235 w 1321"/>
                      <a:gd name="T41" fmla="*/ 689 h 712"/>
                      <a:gd name="T42" fmla="*/ 186 w 1321"/>
                      <a:gd name="T43" fmla="*/ 677 h 712"/>
                      <a:gd name="T44" fmla="*/ 141 w 1321"/>
                      <a:gd name="T45" fmla="*/ 663 h 712"/>
                      <a:gd name="T46" fmla="*/ 102 w 1321"/>
                      <a:gd name="T47" fmla="*/ 648 h 712"/>
                      <a:gd name="T48" fmla="*/ 67 w 1321"/>
                      <a:gd name="T49" fmla="*/ 630 h 712"/>
                      <a:gd name="T50" fmla="*/ 39 w 1321"/>
                      <a:gd name="T51" fmla="*/ 608 h 712"/>
                      <a:gd name="T52" fmla="*/ 18 w 1321"/>
                      <a:gd name="T53" fmla="*/ 583 h 712"/>
                      <a:gd name="T54" fmla="*/ 6 w 1321"/>
                      <a:gd name="T55" fmla="*/ 554 h 712"/>
                      <a:gd name="T56" fmla="*/ 0 w 1321"/>
                      <a:gd name="T57" fmla="*/ 524 h 712"/>
                      <a:gd name="T58" fmla="*/ 0 w 1321"/>
                      <a:gd name="T59" fmla="*/ 520 h 712"/>
                      <a:gd name="T60" fmla="*/ 4 w 1321"/>
                      <a:gd name="T61" fmla="*/ 487 h 712"/>
                      <a:gd name="T62" fmla="*/ 16 w 1321"/>
                      <a:gd name="T63" fmla="*/ 446 h 712"/>
                      <a:gd name="T64" fmla="*/ 51 w 1321"/>
                      <a:gd name="T65" fmla="*/ 370 h 712"/>
                      <a:gd name="T66" fmla="*/ 94 w 1321"/>
                      <a:gd name="T67" fmla="*/ 299 h 712"/>
                      <a:gd name="T68" fmla="*/ 147 w 1321"/>
                      <a:gd name="T69" fmla="*/ 235 h 712"/>
                      <a:gd name="T70" fmla="*/ 204 w 1321"/>
                      <a:gd name="T71" fmla="*/ 176 h 712"/>
                      <a:gd name="T72" fmla="*/ 270 w 1321"/>
                      <a:gd name="T73" fmla="*/ 125 h 712"/>
                      <a:gd name="T74" fmla="*/ 341 w 1321"/>
                      <a:gd name="T75" fmla="*/ 82 h 712"/>
                      <a:gd name="T76" fmla="*/ 415 w 1321"/>
                      <a:gd name="T77" fmla="*/ 47 h 712"/>
                      <a:gd name="T78" fmla="*/ 497 w 1321"/>
                      <a:gd name="T79" fmla="*/ 21 h 712"/>
                      <a:gd name="T80" fmla="*/ 581 w 1321"/>
                      <a:gd name="T81" fmla="*/ 6 h 712"/>
                      <a:gd name="T82" fmla="*/ 667 w 1321"/>
                      <a:gd name="T83" fmla="*/ 0 h 712"/>
                      <a:gd name="T84" fmla="*/ 667 w 1321"/>
                      <a:gd name="T85" fmla="*/ 0 h 712"/>
                      <a:gd name="T86" fmla="*/ 759 w 1321"/>
                      <a:gd name="T87" fmla="*/ 6 h 712"/>
                      <a:gd name="T88" fmla="*/ 847 w 1321"/>
                      <a:gd name="T89" fmla="*/ 23 h 712"/>
                      <a:gd name="T90" fmla="*/ 932 w 1321"/>
                      <a:gd name="T91" fmla="*/ 53 h 712"/>
                      <a:gd name="T92" fmla="*/ 1010 w 1321"/>
                      <a:gd name="T93" fmla="*/ 90 h 712"/>
                      <a:gd name="T94" fmla="*/ 1082 w 1321"/>
                      <a:gd name="T95" fmla="*/ 137 h 712"/>
                      <a:gd name="T96" fmla="*/ 1149 w 1321"/>
                      <a:gd name="T97" fmla="*/ 194 h 712"/>
                      <a:gd name="T98" fmla="*/ 1208 w 1321"/>
                      <a:gd name="T99" fmla="*/ 256 h 712"/>
                      <a:gd name="T100" fmla="*/ 1258 w 1321"/>
                      <a:gd name="T101" fmla="*/ 325 h 712"/>
                      <a:gd name="T102" fmla="*/ 1301 w 1321"/>
                      <a:gd name="T103" fmla="*/ 401 h 712"/>
                      <a:gd name="T104" fmla="*/ 1301 w 1321"/>
                      <a:gd name="T105" fmla="*/ 401 h 7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33CCCC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BBF6EE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" name="Text Box 20"/>
                <p:cNvSpPr txBox="1">
                  <a:spLocks noChangeArrowheads="1"/>
                </p:cNvSpPr>
                <p:nvPr/>
              </p:nvSpPr>
              <p:spPr bwMode="gray">
                <a:xfrm>
                  <a:off x="1911" y="3438"/>
                  <a:ext cx="247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E</a:t>
                  </a:r>
                </a:p>
              </p:txBody>
            </p:sp>
          </p:grpSp>
          <p:grpSp>
            <p:nvGrpSpPr>
              <p:cNvPr id="17" name="Group 21"/>
              <p:cNvGrpSpPr>
                <a:grpSpLocks/>
              </p:cNvGrpSpPr>
              <p:nvPr/>
            </p:nvGrpSpPr>
            <p:grpSpPr bwMode="auto">
              <a:xfrm>
                <a:off x="6251575" y="3124200"/>
                <a:ext cx="682625" cy="693738"/>
                <a:chOff x="3938" y="1968"/>
                <a:chExt cx="430" cy="437"/>
              </a:xfrm>
            </p:grpSpPr>
            <p:grpSp>
              <p:nvGrpSpPr>
                <p:cNvPr id="18" name="Group 22"/>
                <p:cNvGrpSpPr>
                  <a:grpSpLocks/>
                </p:cNvGrpSpPr>
                <p:nvPr/>
              </p:nvGrpSpPr>
              <p:grpSpPr bwMode="auto">
                <a:xfrm>
                  <a:off x="3938" y="1968"/>
                  <a:ext cx="430" cy="437"/>
                  <a:chOff x="2016" y="1920"/>
                  <a:chExt cx="1680" cy="1680"/>
                </a:xfrm>
              </p:grpSpPr>
              <p:sp>
                <p:nvSpPr>
                  <p:cNvPr id="20" name="Oval 23"/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1920"/>
                    <a:ext cx="1680" cy="16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4996E3"/>
                      </a:gs>
                      <a:gs pos="100000">
                        <a:srgbClr val="4996E3">
                          <a:gamma/>
                          <a:shade val="45490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" name="Freeform 24"/>
                  <p:cNvSpPr>
                    <a:spLocks/>
                  </p:cNvSpPr>
                  <p:nvPr/>
                </p:nvSpPr>
                <p:spPr bwMode="gray">
                  <a:xfrm>
                    <a:off x="2208" y="1948"/>
                    <a:ext cx="1296" cy="634"/>
                  </a:xfrm>
                  <a:custGeom>
                    <a:avLst/>
                    <a:gdLst>
                      <a:gd name="T0" fmla="*/ 1301 w 1321"/>
                      <a:gd name="T1" fmla="*/ 401 h 712"/>
                      <a:gd name="T2" fmla="*/ 1317 w 1321"/>
                      <a:gd name="T3" fmla="*/ 442 h 712"/>
                      <a:gd name="T4" fmla="*/ 1321 w 1321"/>
                      <a:gd name="T5" fmla="*/ 481 h 712"/>
                      <a:gd name="T6" fmla="*/ 1315 w 1321"/>
                      <a:gd name="T7" fmla="*/ 516 h 712"/>
                      <a:gd name="T8" fmla="*/ 1298 w 1321"/>
                      <a:gd name="T9" fmla="*/ 550 h 712"/>
                      <a:gd name="T10" fmla="*/ 1272 w 1321"/>
                      <a:gd name="T11" fmla="*/ 579 h 712"/>
                      <a:gd name="T12" fmla="*/ 1239 w 1321"/>
                      <a:gd name="T13" fmla="*/ 604 h 712"/>
                      <a:gd name="T14" fmla="*/ 1196 w 1321"/>
                      <a:gd name="T15" fmla="*/ 628 h 712"/>
                      <a:gd name="T16" fmla="*/ 1147 w 1321"/>
                      <a:gd name="T17" fmla="*/ 649 h 712"/>
                      <a:gd name="T18" fmla="*/ 1092 w 1321"/>
                      <a:gd name="T19" fmla="*/ 667 h 712"/>
                      <a:gd name="T20" fmla="*/ 1031 w 1321"/>
                      <a:gd name="T21" fmla="*/ 683 h 712"/>
                      <a:gd name="T22" fmla="*/ 967 w 1321"/>
                      <a:gd name="T23" fmla="*/ 694 h 712"/>
                      <a:gd name="T24" fmla="*/ 896 w 1321"/>
                      <a:gd name="T25" fmla="*/ 704 h 712"/>
                      <a:gd name="T26" fmla="*/ 824 w 1321"/>
                      <a:gd name="T27" fmla="*/ 710 h 712"/>
                      <a:gd name="T28" fmla="*/ 795 w 1321"/>
                      <a:gd name="T29" fmla="*/ 712 h 712"/>
                      <a:gd name="T30" fmla="*/ 476 w 1321"/>
                      <a:gd name="T31" fmla="*/ 712 h 712"/>
                      <a:gd name="T32" fmla="*/ 472 w 1321"/>
                      <a:gd name="T33" fmla="*/ 712 h 712"/>
                      <a:gd name="T34" fmla="*/ 409 w 1321"/>
                      <a:gd name="T35" fmla="*/ 708 h 712"/>
                      <a:gd name="T36" fmla="*/ 348 w 1321"/>
                      <a:gd name="T37" fmla="*/ 704 h 712"/>
                      <a:gd name="T38" fmla="*/ 290 w 1321"/>
                      <a:gd name="T39" fmla="*/ 696 h 712"/>
                      <a:gd name="T40" fmla="*/ 235 w 1321"/>
                      <a:gd name="T41" fmla="*/ 689 h 712"/>
                      <a:gd name="T42" fmla="*/ 186 w 1321"/>
                      <a:gd name="T43" fmla="*/ 677 h 712"/>
                      <a:gd name="T44" fmla="*/ 141 w 1321"/>
                      <a:gd name="T45" fmla="*/ 663 h 712"/>
                      <a:gd name="T46" fmla="*/ 102 w 1321"/>
                      <a:gd name="T47" fmla="*/ 648 h 712"/>
                      <a:gd name="T48" fmla="*/ 67 w 1321"/>
                      <a:gd name="T49" fmla="*/ 630 h 712"/>
                      <a:gd name="T50" fmla="*/ 39 w 1321"/>
                      <a:gd name="T51" fmla="*/ 608 h 712"/>
                      <a:gd name="T52" fmla="*/ 18 w 1321"/>
                      <a:gd name="T53" fmla="*/ 583 h 712"/>
                      <a:gd name="T54" fmla="*/ 6 w 1321"/>
                      <a:gd name="T55" fmla="*/ 554 h 712"/>
                      <a:gd name="T56" fmla="*/ 0 w 1321"/>
                      <a:gd name="T57" fmla="*/ 524 h 712"/>
                      <a:gd name="T58" fmla="*/ 0 w 1321"/>
                      <a:gd name="T59" fmla="*/ 520 h 712"/>
                      <a:gd name="T60" fmla="*/ 4 w 1321"/>
                      <a:gd name="T61" fmla="*/ 487 h 712"/>
                      <a:gd name="T62" fmla="*/ 16 w 1321"/>
                      <a:gd name="T63" fmla="*/ 446 h 712"/>
                      <a:gd name="T64" fmla="*/ 51 w 1321"/>
                      <a:gd name="T65" fmla="*/ 370 h 712"/>
                      <a:gd name="T66" fmla="*/ 94 w 1321"/>
                      <a:gd name="T67" fmla="*/ 299 h 712"/>
                      <a:gd name="T68" fmla="*/ 147 w 1321"/>
                      <a:gd name="T69" fmla="*/ 235 h 712"/>
                      <a:gd name="T70" fmla="*/ 204 w 1321"/>
                      <a:gd name="T71" fmla="*/ 176 h 712"/>
                      <a:gd name="T72" fmla="*/ 270 w 1321"/>
                      <a:gd name="T73" fmla="*/ 125 h 712"/>
                      <a:gd name="T74" fmla="*/ 341 w 1321"/>
                      <a:gd name="T75" fmla="*/ 82 h 712"/>
                      <a:gd name="T76" fmla="*/ 415 w 1321"/>
                      <a:gd name="T77" fmla="*/ 47 h 712"/>
                      <a:gd name="T78" fmla="*/ 497 w 1321"/>
                      <a:gd name="T79" fmla="*/ 21 h 712"/>
                      <a:gd name="T80" fmla="*/ 581 w 1321"/>
                      <a:gd name="T81" fmla="*/ 6 h 712"/>
                      <a:gd name="T82" fmla="*/ 667 w 1321"/>
                      <a:gd name="T83" fmla="*/ 0 h 712"/>
                      <a:gd name="T84" fmla="*/ 667 w 1321"/>
                      <a:gd name="T85" fmla="*/ 0 h 712"/>
                      <a:gd name="T86" fmla="*/ 759 w 1321"/>
                      <a:gd name="T87" fmla="*/ 6 h 712"/>
                      <a:gd name="T88" fmla="*/ 847 w 1321"/>
                      <a:gd name="T89" fmla="*/ 23 h 712"/>
                      <a:gd name="T90" fmla="*/ 932 w 1321"/>
                      <a:gd name="T91" fmla="*/ 53 h 712"/>
                      <a:gd name="T92" fmla="*/ 1010 w 1321"/>
                      <a:gd name="T93" fmla="*/ 90 h 712"/>
                      <a:gd name="T94" fmla="*/ 1082 w 1321"/>
                      <a:gd name="T95" fmla="*/ 137 h 712"/>
                      <a:gd name="T96" fmla="*/ 1149 w 1321"/>
                      <a:gd name="T97" fmla="*/ 194 h 712"/>
                      <a:gd name="T98" fmla="*/ 1208 w 1321"/>
                      <a:gd name="T99" fmla="*/ 256 h 712"/>
                      <a:gd name="T100" fmla="*/ 1258 w 1321"/>
                      <a:gd name="T101" fmla="*/ 325 h 712"/>
                      <a:gd name="T102" fmla="*/ 1301 w 1321"/>
                      <a:gd name="T103" fmla="*/ 401 h 712"/>
                      <a:gd name="T104" fmla="*/ 1301 w 1321"/>
                      <a:gd name="T105" fmla="*/ 401 h 7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66A7E8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BBF6EE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" name="Text Box 25"/>
                <p:cNvSpPr txBox="1">
                  <a:spLocks noChangeArrowheads="1"/>
                </p:cNvSpPr>
                <p:nvPr/>
              </p:nvSpPr>
              <p:spPr bwMode="gray">
                <a:xfrm>
                  <a:off x="4020" y="2028"/>
                  <a:ext cx="255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C</a:t>
                  </a:r>
                </a:p>
              </p:txBody>
            </p:sp>
          </p:grpSp>
          <p:grpSp>
            <p:nvGrpSpPr>
              <p:cNvPr id="22" name="Group 26"/>
              <p:cNvGrpSpPr>
                <a:grpSpLocks/>
              </p:cNvGrpSpPr>
              <p:nvPr/>
            </p:nvGrpSpPr>
            <p:grpSpPr bwMode="auto">
              <a:xfrm>
                <a:off x="5638800" y="5334000"/>
                <a:ext cx="654050" cy="622300"/>
                <a:chOff x="3552" y="3339"/>
                <a:chExt cx="412" cy="392"/>
              </a:xfrm>
            </p:grpSpPr>
            <p:grpSp>
              <p:nvGrpSpPr>
                <p:cNvPr id="23" name="Group 27"/>
                <p:cNvGrpSpPr>
                  <a:grpSpLocks/>
                </p:cNvGrpSpPr>
                <p:nvPr/>
              </p:nvGrpSpPr>
              <p:grpSpPr bwMode="auto">
                <a:xfrm>
                  <a:off x="3552" y="3339"/>
                  <a:ext cx="412" cy="392"/>
                  <a:chOff x="2016" y="1920"/>
                  <a:chExt cx="1680" cy="1680"/>
                </a:xfrm>
              </p:grpSpPr>
              <p:sp>
                <p:nvSpPr>
                  <p:cNvPr id="25" name="Oval 28"/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1920"/>
                    <a:ext cx="1680" cy="16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3399"/>
                      </a:gs>
                      <a:gs pos="100000">
                        <a:srgbClr val="FF3399">
                          <a:gamma/>
                          <a:shade val="45490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" name="Freeform 29"/>
                  <p:cNvSpPr>
                    <a:spLocks/>
                  </p:cNvSpPr>
                  <p:nvPr/>
                </p:nvSpPr>
                <p:spPr bwMode="gray">
                  <a:xfrm>
                    <a:off x="2208" y="1948"/>
                    <a:ext cx="1296" cy="634"/>
                  </a:xfrm>
                  <a:custGeom>
                    <a:avLst/>
                    <a:gdLst>
                      <a:gd name="T0" fmla="*/ 1301 w 1321"/>
                      <a:gd name="T1" fmla="*/ 401 h 712"/>
                      <a:gd name="T2" fmla="*/ 1317 w 1321"/>
                      <a:gd name="T3" fmla="*/ 442 h 712"/>
                      <a:gd name="T4" fmla="*/ 1321 w 1321"/>
                      <a:gd name="T5" fmla="*/ 481 h 712"/>
                      <a:gd name="T6" fmla="*/ 1315 w 1321"/>
                      <a:gd name="T7" fmla="*/ 516 h 712"/>
                      <a:gd name="T8" fmla="*/ 1298 w 1321"/>
                      <a:gd name="T9" fmla="*/ 550 h 712"/>
                      <a:gd name="T10" fmla="*/ 1272 w 1321"/>
                      <a:gd name="T11" fmla="*/ 579 h 712"/>
                      <a:gd name="T12" fmla="*/ 1239 w 1321"/>
                      <a:gd name="T13" fmla="*/ 604 h 712"/>
                      <a:gd name="T14" fmla="*/ 1196 w 1321"/>
                      <a:gd name="T15" fmla="*/ 628 h 712"/>
                      <a:gd name="T16" fmla="*/ 1147 w 1321"/>
                      <a:gd name="T17" fmla="*/ 649 h 712"/>
                      <a:gd name="T18" fmla="*/ 1092 w 1321"/>
                      <a:gd name="T19" fmla="*/ 667 h 712"/>
                      <a:gd name="T20" fmla="*/ 1031 w 1321"/>
                      <a:gd name="T21" fmla="*/ 683 h 712"/>
                      <a:gd name="T22" fmla="*/ 967 w 1321"/>
                      <a:gd name="T23" fmla="*/ 694 h 712"/>
                      <a:gd name="T24" fmla="*/ 896 w 1321"/>
                      <a:gd name="T25" fmla="*/ 704 h 712"/>
                      <a:gd name="T26" fmla="*/ 824 w 1321"/>
                      <a:gd name="T27" fmla="*/ 710 h 712"/>
                      <a:gd name="T28" fmla="*/ 795 w 1321"/>
                      <a:gd name="T29" fmla="*/ 712 h 712"/>
                      <a:gd name="T30" fmla="*/ 476 w 1321"/>
                      <a:gd name="T31" fmla="*/ 712 h 712"/>
                      <a:gd name="T32" fmla="*/ 472 w 1321"/>
                      <a:gd name="T33" fmla="*/ 712 h 712"/>
                      <a:gd name="T34" fmla="*/ 409 w 1321"/>
                      <a:gd name="T35" fmla="*/ 708 h 712"/>
                      <a:gd name="T36" fmla="*/ 348 w 1321"/>
                      <a:gd name="T37" fmla="*/ 704 h 712"/>
                      <a:gd name="T38" fmla="*/ 290 w 1321"/>
                      <a:gd name="T39" fmla="*/ 696 h 712"/>
                      <a:gd name="T40" fmla="*/ 235 w 1321"/>
                      <a:gd name="T41" fmla="*/ 689 h 712"/>
                      <a:gd name="T42" fmla="*/ 186 w 1321"/>
                      <a:gd name="T43" fmla="*/ 677 h 712"/>
                      <a:gd name="T44" fmla="*/ 141 w 1321"/>
                      <a:gd name="T45" fmla="*/ 663 h 712"/>
                      <a:gd name="T46" fmla="*/ 102 w 1321"/>
                      <a:gd name="T47" fmla="*/ 648 h 712"/>
                      <a:gd name="T48" fmla="*/ 67 w 1321"/>
                      <a:gd name="T49" fmla="*/ 630 h 712"/>
                      <a:gd name="T50" fmla="*/ 39 w 1321"/>
                      <a:gd name="T51" fmla="*/ 608 h 712"/>
                      <a:gd name="T52" fmla="*/ 18 w 1321"/>
                      <a:gd name="T53" fmla="*/ 583 h 712"/>
                      <a:gd name="T54" fmla="*/ 6 w 1321"/>
                      <a:gd name="T55" fmla="*/ 554 h 712"/>
                      <a:gd name="T56" fmla="*/ 0 w 1321"/>
                      <a:gd name="T57" fmla="*/ 524 h 712"/>
                      <a:gd name="T58" fmla="*/ 0 w 1321"/>
                      <a:gd name="T59" fmla="*/ 520 h 712"/>
                      <a:gd name="T60" fmla="*/ 4 w 1321"/>
                      <a:gd name="T61" fmla="*/ 487 h 712"/>
                      <a:gd name="T62" fmla="*/ 16 w 1321"/>
                      <a:gd name="T63" fmla="*/ 446 h 712"/>
                      <a:gd name="T64" fmla="*/ 51 w 1321"/>
                      <a:gd name="T65" fmla="*/ 370 h 712"/>
                      <a:gd name="T66" fmla="*/ 94 w 1321"/>
                      <a:gd name="T67" fmla="*/ 299 h 712"/>
                      <a:gd name="T68" fmla="*/ 147 w 1321"/>
                      <a:gd name="T69" fmla="*/ 235 h 712"/>
                      <a:gd name="T70" fmla="*/ 204 w 1321"/>
                      <a:gd name="T71" fmla="*/ 176 h 712"/>
                      <a:gd name="T72" fmla="*/ 270 w 1321"/>
                      <a:gd name="T73" fmla="*/ 125 h 712"/>
                      <a:gd name="T74" fmla="*/ 341 w 1321"/>
                      <a:gd name="T75" fmla="*/ 82 h 712"/>
                      <a:gd name="T76" fmla="*/ 415 w 1321"/>
                      <a:gd name="T77" fmla="*/ 47 h 712"/>
                      <a:gd name="T78" fmla="*/ 497 w 1321"/>
                      <a:gd name="T79" fmla="*/ 21 h 712"/>
                      <a:gd name="T80" fmla="*/ 581 w 1321"/>
                      <a:gd name="T81" fmla="*/ 6 h 712"/>
                      <a:gd name="T82" fmla="*/ 667 w 1321"/>
                      <a:gd name="T83" fmla="*/ 0 h 712"/>
                      <a:gd name="T84" fmla="*/ 667 w 1321"/>
                      <a:gd name="T85" fmla="*/ 0 h 712"/>
                      <a:gd name="T86" fmla="*/ 759 w 1321"/>
                      <a:gd name="T87" fmla="*/ 6 h 712"/>
                      <a:gd name="T88" fmla="*/ 847 w 1321"/>
                      <a:gd name="T89" fmla="*/ 23 h 712"/>
                      <a:gd name="T90" fmla="*/ 932 w 1321"/>
                      <a:gd name="T91" fmla="*/ 53 h 712"/>
                      <a:gd name="T92" fmla="*/ 1010 w 1321"/>
                      <a:gd name="T93" fmla="*/ 90 h 712"/>
                      <a:gd name="T94" fmla="*/ 1082 w 1321"/>
                      <a:gd name="T95" fmla="*/ 137 h 712"/>
                      <a:gd name="T96" fmla="*/ 1149 w 1321"/>
                      <a:gd name="T97" fmla="*/ 194 h 712"/>
                      <a:gd name="T98" fmla="*/ 1208 w 1321"/>
                      <a:gd name="T99" fmla="*/ 256 h 712"/>
                      <a:gd name="T100" fmla="*/ 1258 w 1321"/>
                      <a:gd name="T101" fmla="*/ 325 h 712"/>
                      <a:gd name="T102" fmla="*/ 1301 w 1321"/>
                      <a:gd name="T103" fmla="*/ 401 h 712"/>
                      <a:gd name="T104" fmla="*/ 1301 w 1321"/>
                      <a:gd name="T105" fmla="*/ 401 h 7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FF3399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BBF6EE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" name="Text Box 30"/>
                <p:cNvSpPr txBox="1">
                  <a:spLocks noChangeArrowheads="1"/>
                </p:cNvSpPr>
                <p:nvPr/>
              </p:nvSpPr>
              <p:spPr bwMode="gray">
                <a:xfrm>
                  <a:off x="3641" y="3360"/>
                  <a:ext cx="275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D</a:t>
                  </a:r>
                </a:p>
              </p:txBody>
            </p:sp>
          </p:grpSp>
          <p:grpSp>
            <p:nvGrpSpPr>
              <p:cNvPr id="27" name="Group 31"/>
              <p:cNvGrpSpPr>
                <a:grpSpLocks/>
              </p:cNvGrpSpPr>
              <p:nvPr/>
            </p:nvGrpSpPr>
            <p:grpSpPr bwMode="auto">
              <a:xfrm>
                <a:off x="2362200" y="3124200"/>
                <a:ext cx="685800" cy="685800"/>
                <a:chOff x="1488" y="1968"/>
                <a:chExt cx="432" cy="432"/>
              </a:xfrm>
            </p:grpSpPr>
            <p:grpSp>
              <p:nvGrpSpPr>
                <p:cNvPr id="28" name="Group 32"/>
                <p:cNvGrpSpPr>
                  <a:grpSpLocks/>
                </p:cNvGrpSpPr>
                <p:nvPr/>
              </p:nvGrpSpPr>
              <p:grpSpPr bwMode="auto">
                <a:xfrm>
                  <a:off x="1488" y="1968"/>
                  <a:ext cx="432" cy="432"/>
                  <a:chOff x="2016" y="1920"/>
                  <a:chExt cx="1680" cy="1680"/>
                </a:xfrm>
              </p:grpSpPr>
              <p:sp>
                <p:nvSpPr>
                  <p:cNvPr id="30" name="Oval 33"/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1920"/>
                    <a:ext cx="1680" cy="16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gamma/>
                          <a:shade val="45490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" name="Freeform 34"/>
                  <p:cNvSpPr>
                    <a:spLocks/>
                  </p:cNvSpPr>
                  <p:nvPr/>
                </p:nvSpPr>
                <p:spPr bwMode="gray">
                  <a:xfrm>
                    <a:off x="2208" y="1948"/>
                    <a:ext cx="1296" cy="634"/>
                  </a:xfrm>
                  <a:custGeom>
                    <a:avLst/>
                    <a:gdLst>
                      <a:gd name="T0" fmla="*/ 1301 w 1321"/>
                      <a:gd name="T1" fmla="*/ 401 h 712"/>
                      <a:gd name="T2" fmla="*/ 1317 w 1321"/>
                      <a:gd name="T3" fmla="*/ 442 h 712"/>
                      <a:gd name="T4" fmla="*/ 1321 w 1321"/>
                      <a:gd name="T5" fmla="*/ 481 h 712"/>
                      <a:gd name="T6" fmla="*/ 1315 w 1321"/>
                      <a:gd name="T7" fmla="*/ 516 h 712"/>
                      <a:gd name="T8" fmla="*/ 1298 w 1321"/>
                      <a:gd name="T9" fmla="*/ 550 h 712"/>
                      <a:gd name="T10" fmla="*/ 1272 w 1321"/>
                      <a:gd name="T11" fmla="*/ 579 h 712"/>
                      <a:gd name="T12" fmla="*/ 1239 w 1321"/>
                      <a:gd name="T13" fmla="*/ 604 h 712"/>
                      <a:gd name="T14" fmla="*/ 1196 w 1321"/>
                      <a:gd name="T15" fmla="*/ 628 h 712"/>
                      <a:gd name="T16" fmla="*/ 1147 w 1321"/>
                      <a:gd name="T17" fmla="*/ 649 h 712"/>
                      <a:gd name="T18" fmla="*/ 1092 w 1321"/>
                      <a:gd name="T19" fmla="*/ 667 h 712"/>
                      <a:gd name="T20" fmla="*/ 1031 w 1321"/>
                      <a:gd name="T21" fmla="*/ 683 h 712"/>
                      <a:gd name="T22" fmla="*/ 967 w 1321"/>
                      <a:gd name="T23" fmla="*/ 694 h 712"/>
                      <a:gd name="T24" fmla="*/ 896 w 1321"/>
                      <a:gd name="T25" fmla="*/ 704 h 712"/>
                      <a:gd name="T26" fmla="*/ 824 w 1321"/>
                      <a:gd name="T27" fmla="*/ 710 h 712"/>
                      <a:gd name="T28" fmla="*/ 795 w 1321"/>
                      <a:gd name="T29" fmla="*/ 712 h 712"/>
                      <a:gd name="T30" fmla="*/ 476 w 1321"/>
                      <a:gd name="T31" fmla="*/ 712 h 712"/>
                      <a:gd name="T32" fmla="*/ 472 w 1321"/>
                      <a:gd name="T33" fmla="*/ 712 h 712"/>
                      <a:gd name="T34" fmla="*/ 409 w 1321"/>
                      <a:gd name="T35" fmla="*/ 708 h 712"/>
                      <a:gd name="T36" fmla="*/ 348 w 1321"/>
                      <a:gd name="T37" fmla="*/ 704 h 712"/>
                      <a:gd name="T38" fmla="*/ 290 w 1321"/>
                      <a:gd name="T39" fmla="*/ 696 h 712"/>
                      <a:gd name="T40" fmla="*/ 235 w 1321"/>
                      <a:gd name="T41" fmla="*/ 689 h 712"/>
                      <a:gd name="T42" fmla="*/ 186 w 1321"/>
                      <a:gd name="T43" fmla="*/ 677 h 712"/>
                      <a:gd name="T44" fmla="*/ 141 w 1321"/>
                      <a:gd name="T45" fmla="*/ 663 h 712"/>
                      <a:gd name="T46" fmla="*/ 102 w 1321"/>
                      <a:gd name="T47" fmla="*/ 648 h 712"/>
                      <a:gd name="T48" fmla="*/ 67 w 1321"/>
                      <a:gd name="T49" fmla="*/ 630 h 712"/>
                      <a:gd name="T50" fmla="*/ 39 w 1321"/>
                      <a:gd name="T51" fmla="*/ 608 h 712"/>
                      <a:gd name="T52" fmla="*/ 18 w 1321"/>
                      <a:gd name="T53" fmla="*/ 583 h 712"/>
                      <a:gd name="T54" fmla="*/ 6 w 1321"/>
                      <a:gd name="T55" fmla="*/ 554 h 712"/>
                      <a:gd name="T56" fmla="*/ 0 w 1321"/>
                      <a:gd name="T57" fmla="*/ 524 h 712"/>
                      <a:gd name="T58" fmla="*/ 0 w 1321"/>
                      <a:gd name="T59" fmla="*/ 520 h 712"/>
                      <a:gd name="T60" fmla="*/ 4 w 1321"/>
                      <a:gd name="T61" fmla="*/ 487 h 712"/>
                      <a:gd name="T62" fmla="*/ 16 w 1321"/>
                      <a:gd name="T63" fmla="*/ 446 h 712"/>
                      <a:gd name="T64" fmla="*/ 51 w 1321"/>
                      <a:gd name="T65" fmla="*/ 370 h 712"/>
                      <a:gd name="T66" fmla="*/ 94 w 1321"/>
                      <a:gd name="T67" fmla="*/ 299 h 712"/>
                      <a:gd name="T68" fmla="*/ 147 w 1321"/>
                      <a:gd name="T69" fmla="*/ 235 h 712"/>
                      <a:gd name="T70" fmla="*/ 204 w 1321"/>
                      <a:gd name="T71" fmla="*/ 176 h 712"/>
                      <a:gd name="T72" fmla="*/ 270 w 1321"/>
                      <a:gd name="T73" fmla="*/ 125 h 712"/>
                      <a:gd name="T74" fmla="*/ 341 w 1321"/>
                      <a:gd name="T75" fmla="*/ 82 h 712"/>
                      <a:gd name="T76" fmla="*/ 415 w 1321"/>
                      <a:gd name="T77" fmla="*/ 47 h 712"/>
                      <a:gd name="T78" fmla="*/ 497 w 1321"/>
                      <a:gd name="T79" fmla="*/ 21 h 712"/>
                      <a:gd name="T80" fmla="*/ 581 w 1321"/>
                      <a:gd name="T81" fmla="*/ 6 h 712"/>
                      <a:gd name="T82" fmla="*/ 667 w 1321"/>
                      <a:gd name="T83" fmla="*/ 0 h 712"/>
                      <a:gd name="T84" fmla="*/ 667 w 1321"/>
                      <a:gd name="T85" fmla="*/ 0 h 712"/>
                      <a:gd name="T86" fmla="*/ 759 w 1321"/>
                      <a:gd name="T87" fmla="*/ 6 h 712"/>
                      <a:gd name="T88" fmla="*/ 847 w 1321"/>
                      <a:gd name="T89" fmla="*/ 23 h 712"/>
                      <a:gd name="T90" fmla="*/ 932 w 1321"/>
                      <a:gd name="T91" fmla="*/ 53 h 712"/>
                      <a:gd name="T92" fmla="*/ 1010 w 1321"/>
                      <a:gd name="T93" fmla="*/ 90 h 712"/>
                      <a:gd name="T94" fmla="*/ 1082 w 1321"/>
                      <a:gd name="T95" fmla="*/ 137 h 712"/>
                      <a:gd name="T96" fmla="*/ 1149 w 1321"/>
                      <a:gd name="T97" fmla="*/ 194 h 712"/>
                      <a:gd name="T98" fmla="*/ 1208 w 1321"/>
                      <a:gd name="T99" fmla="*/ 256 h 712"/>
                      <a:gd name="T100" fmla="*/ 1258 w 1321"/>
                      <a:gd name="T101" fmla="*/ 325 h 712"/>
                      <a:gd name="T102" fmla="*/ 1301 w 1321"/>
                      <a:gd name="T103" fmla="*/ 401 h 712"/>
                      <a:gd name="T104" fmla="*/ 1301 w 1321"/>
                      <a:gd name="T105" fmla="*/ 401 h 7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BBF6EE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9" name="Text Box 35"/>
                <p:cNvSpPr txBox="1">
                  <a:spLocks noChangeArrowheads="1"/>
                </p:cNvSpPr>
                <p:nvPr/>
              </p:nvSpPr>
              <p:spPr bwMode="gray">
                <a:xfrm>
                  <a:off x="1580" y="2016"/>
                  <a:ext cx="265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A</a:t>
                  </a:r>
                </a:p>
              </p:txBody>
            </p:sp>
          </p:grpSp>
          <p:sp>
            <p:nvSpPr>
              <p:cNvPr id="32" name="Text Box 46"/>
              <p:cNvSpPr txBox="1">
                <a:spLocks noChangeArrowheads="1"/>
              </p:cNvSpPr>
              <p:nvPr/>
            </p:nvSpPr>
            <p:spPr bwMode="auto">
              <a:xfrm>
                <a:off x="107504" y="2311400"/>
                <a:ext cx="2448168" cy="21390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900" b="1" dirty="0"/>
                  <a:t>девальвация общечеловеческих ценностей, потеря исторической памяти, ощущения долга перед Отечеством</a:t>
                </a:r>
                <a:endParaRPr lang="en-US" sz="1900" b="1" dirty="0"/>
              </a:p>
            </p:txBody>
          </p:sp>
          <p:sp>
            <p:nvSpPr>
              <p:cNvPr id="33" name="Text Box 47"/>
              <p:cNvSpPr txBox="1">
                <a:spLocks noChangeArrowheads="1"/>
              </p:cNvSpPr>
              <p:nvPr/>
            </p:nvSpPr>
            <p:spPr bwMode="auto">
              <a:xfrm>
                <a:off x="2885933" y="544983"/>
                <a:ext cx="3205163" cy="12618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900" b="1" dirty="0"/>
                  <a:t>слабая заинтересованность семьи и образовательной организации в сотрудничестве</a:t>
                </a:r>
                <a:endParaRPr lang="en-US" sz="1900" b="1" dirty="0"/>
              </a:p>
            </p:txBody>
          </p:sp>
          <p:sp>
            <p:nvSpPr>
              <p:cNvPr id="34" name="Text Box 48"/>
              <p:cNvSpPr txBox="1">
                <a:spLocks noChangeArrowheads="1"/>
              </p:cNvSpPr>
              <p:nvPr/>
            </p:nvSpPr>
            <p:spPr bwMode="auto">
              <a:xfrm>
                <a:off x="6782869" y="2570887"/>
                <a:ext cx="1905000" cy="18466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ru-RU" sz="1900" b="1" dirty="0"/>
                  <a:t>анализ, планирование, организация, контроль воспитательной деятельности</a:t>
                </a:r>
                <a:endParaRPr lang="en-US" sz="1900" b="1" dirty="0"/>
              </a:p>
            </p:txBody>
          </p:sp>
          <p:sp>
            <p:nvSpPr>
              <p:cNvPr id="35" name="Text Box 49"/>
              <p:cNvSpPr txBox="1">
                <a:spLocks noChangeArrowheads="1"/>
              </p:cNvSpPr>
              <p:nvPr/>
            </p:nvSpPr>
            <p:spPr bwMode="auto">
              <a:xfrm>
                <a:off x="393901" y="5085874"/>
                <a:ext cx="2563688" cy="15542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900" b="1" dirty="0"/>
                  <a:t>низкий</a:t>
                </a:r>
                <a:r>
                  <a:rPr lang="ru-RU" b="1" dirty="0"/>
                  <a:t> </a:t>
                </a:r>
                <a:r>
                  <a:rPr lang="ru-RU" sz="1900" b="1" dirty="0"/>
                  <a:t>уровень</a:t>
                </a:r>
                <a:r>
                  <a:rPr lang="ru-RU" b="1" dirty="0"/>
                  <a:t> </a:t>
                </a:r>
                <a:r>
                  <a:rPr lang="ru-RU" sz="1900" b="1" dirty="0"/>
                  <a:t>мотивации педагогов к осуществлению воспитательной деятельности</a:t>
                </a:r>
                <a:endParaRPr lang="en-US" b="1" dirty="0"/>
              </a:p>
            </p:txBody>
          </p:sp>
          <p:sp>
            <p:nvSpPr>
              <p:cNvPr id="36" name="Text Box 50"/>
              <p:cNvSpPr txBox="1">
                <a:spLocks noChangeArrowheads="1"/>
              </p:cNvSpPr>
              <p:nvPr/>
            </p:nvSpPr>
            <p:spPr bwMode="auto">
              <a:xfrm>
                <a:off x="6216651" y="5019503"/>
                <a:ext cx="2323423" cy="12618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900" b="1" dirty="0"/>
                  <a:t>внедрение инновационных технологий, форм и методов работы</a:t>
                </a:r>
                <a:endParaRPr lang="en-US" sz="1900" b="1" dirty="0"/>
              </a:p>
            </p:txBody>
          </p:sp>
        </p:grp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1449" y="3731116"/>
              <a:ext cx="1664593" cy="13728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818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</TotalTime>
  <Words>947</Words>
  <Application>Microsoft Office PowerPoint</Application>
  <PresentationFormat>Экран (4:3)</PresentationFormat>
  <Paragraphs>181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34" baseType="lpstr">
      <vt:lpstr>돋움</vt:lpstr>
      <vt:lpstr>Arial</vt:lpstr>
      <vt:lpstr>Calibri</vt:lpstr>
      <vt:lpstr>Monotype Corsiva</vt:lpstr>
      <vt:lpstr>Symbol</vt:lpstr>
      <vt:lpstr>Verdana</vt:lpstr>
      <vt:lpstr>Wingdings</vt:lpstr>
      <vt:lpstr>Тема Office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Павел</dc:creator>
  <cp:lastModifiedBy>Сергей С. Кузьмин</cp:lastModifiedBy>
  <cp:revision>62</cp:revision>
  <dcterms:created xsi:type="dcterms:W3CDTF">2009-01-08T12:15:48Z</dcterms:created>
  <dcterms:modified xsi:type="dcterms:W3CDTF">2017-08-16T10:20:07Z</dcterms:modified>
</cp:coreProperties>
</file>