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84" r:id="rId3"/>
    <p:sldId id="316" r:id="rId4"/>
    <p:sldId id="295" r:id="rId5"/>
    <p:sldId id="292" r:id="rId6"/>
    <p:sldId id="281" r:id="rId7"/>
    <p:sldId id="261" r:id="rId8"/>
    <p:sldId id="318" r:id="rId9"/>
    <p:sldId id="301" r:id="rId10"/>
    <p:sldId id="294" r:id="rId11"/>
    <p:sldId id="300" r:id="rId12"/>
    <p:sldId id="299" r:id="rId13"/>
    <p:sldId id="303" r:id="rId14"/>
    <p:sldId id="302" r:id="rId15"/>
    <p:sldId id="307" r:id="rId16"/>
    <p:sldId id="304" r:id="rId17"/>
    <p:sldId id="319" r:id="rId18"/>
    <p:sldId id="308" r:id="rId19"/>
    <p:sldId id="309" r:id="rId20"/>
    <p:sldId id="269" r:id="rId21"/>
    <p:sldId id="310" r:id="rId22"/>
    <p:sldId id="270" r:id="rId23"/>
    <p:sldId id="272" r:id="rId24"/>
    <p:sldId id="274" r:id="rId25"/>
    <p:sldId id="312" r:id="rId26"/>
    <p:sldId id="313" r:id="rId27"/>
    <p:sldId id="314" r:id="rId28"/>
    <p:sldId id="321" r:id="rId29"/>
    <p:sldId id="320" r:id="rId30"/>
    <p:sldId id="324" r:id="rId31"/>
    <p:sldId id="305" r:id="rId32"/>
    <p:sldId id="31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977" autoAdjust="0"/>
  </p:normalViewPr>
  <p:slideViewPr>
    <p:cSldViewPr>
      <p:cViewPr varScale="1">
        <p:scale>
          <a:sx n="74" d="100"/>
          <a:sy n="74" d="100"/>
        </p:scale>
        <p:origin x="3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2;&#1086;&#1083;&#1083;&#1077;&#1075;&#1080;&#1103;\&#1084;&#1086;&#1085;&#1080;&#1090;&#1086;&#1088;&#1080;&#1085;&#1075;%202\!typ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1049382716049676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uk-UA" b="1">
                        <a:solidFill>
                          <a:srgbClr val="002060"/>
                        </a:solidFill>
                      </a:rPr>
                      <a:t>П</a:t>
                    </a:r>
                    <a:r>
                      <a:rPr lang="uk-UA"/>
                      <a:t>овысили </a:t>
                    </a:r>
                    <a:r>
                      <a:rPr lang="uk-UA" smtClean="0"/>
                      <a:t>оценку - </a:t>
                    </a:r>
                    <a:r>
                      <a:rPr lang="uk-UA"/>
                      <a:t>12,6%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46E-2"/>
                  <c:y val="1.403016330447244E-2"/>
                </c:manualLayout>
              </c:layout>
              <c:tx>
                <c:rich>
                  <a:bodyPr/>
                  <a:lstStyle/>
                  <a:p>
                    <a:r>
                      <a:rPr lang="uk-UA" b="1">
                        <a:solidFill>
                          <a:srgbClr val="002060"/>
                        </a:solidFill>
                      </a:rPr>
                      <a:t>П</a:t>
                    </a:r>
                    <a:r>
                      <a:rPr lang="uk-UA"/>
                      <a:t>онизили </a:t>
                    </a:r>
                    <a:r>
                      <a:rPr lang="uk-UA" smtClean="0"/>
                      <a:t>оценку</a:t>
                    </a:r>
                    <a:r>
                      <a:rPr lang="uk-UA" baseline="0" smtClean="0"/>
                      <a:t> -</a:t>
                    </a:r>
                    <a:r>
                      <a:rPr lang="uk-UA" smtClean="0"/>
                      <a:t> </a:t>
                    </a:r>
                    <a:r>
                      <a:rPr lang="uk-UA"/>
                      <a:t>16,6%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444565957033424E-2"/>
                  <c:y val="-5.892668587878435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>
                        <a:solidFill>
                          <a:srgbClr val="002060"/>
                        </a:solidFill>
                      </a:rPr>
                      <a:t>О</a:t>
                    </a:r>
                    <a:r>
                      <a:rPr lang="uk-UA" dirty="0"/>
                      <a:t>ценка не </a:t>
                    </a:r>
                    <a:r>
                      <a:rPr lang="uk-UA" dirty="0" smtClean="0"/>
                      <a:t>изменилась - </a:t>
                    </a:r>
                    <a:r>
                      <a:rPr lang="uk-UA" dirty="0"/>
                      <a:t>70,8%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'Общий итог'!$A$40:$A$42</c:f>
              <c:strCache>
                <c:ptCount val="3"/>
                <c:pt idx="0">
                  <c:v>Повысили оценку</c:v>
                </c:pt>
                <c:pt idx="1">
                  <c:v>Понизили оценку</c:v>
                </c:pt>
                <c:pt idx="2">
                  <c:v>Оценка не изменилась</c:v>
                </c:pt>
              </c:strCache>
            </c:strRef>
          </c:cat>
          <c:val>
            <c:numRef>
              <c:f>'Общий итог'!$B$40:$B$42</c:f>
              <c:numCache>
                <c:formatCode>0.0%</c:formatCode>
                <c:ptCount val="3"/>
                <c:pt idx="0">
                  <c:v>0.1256931608133087</c:v>
                </c:pt>
                <c:pt idx="1">
                  <c:v>0.16635859519408513</c:v>
                </c:pt>
                <c:pt idx="2">
                  <c:v>0.70794824399260625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 err="1"/>
              <a:t>Обеспеченность</a:t>
            </a:r>
            <a:r>
              <a:rPr lang="uk-UA" sz="1800" dirty="0"/>
              <a:t> </a:t>
            </a:r>
            <a:r>
              <a:rPr lang="uk-UA" sz="1800" dirty="0" err="1"/>
              <a:t>учебниками</a:t>
            </a:r>
            <a:r>
              <a:rPr lang="uk-UA" sz="1800" dirty="0"/>
              <a:t> </a:t>
            </a:r>
            <a:r>
              <a:rPr lang="uk-UA" sz="1800" dirty="0" err="1"/>
              <a:t>учащихся</a:t>
            </a:r>
            <a:r>
              <a:rPr lang="uk-UA" sz="1800" dirty="0"/>
              <a:t> 1-4 </a:t>
            </a:r>
            <a:r>
              <a:rPr lang="uk-UA" sz="1800" dirty="0" err="1"/>
              <a:t>классов</a:t>
            </a:r>
            <a:endParaRPr lang="uk-UA" sz="1800" dirty="0"/>
          </a:p>
        </c:rich>
      </c:tx>
      <c:layout>
        <c:manualLayout>
          <c:xMode val="edge"/>
          <c:yMode val="edge"/>
          <c:x val="9.1646477837169948E-2"/>
          <c:y val="3.8569701828872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Библиотечный фонд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Лист1!$A$2:$A$21</c:f>
              <c:strCache>
                <c:ptCount val="20"/>
                <c:pt idx="0">
                  <c:v>Азбука</c:v>
                </c:pt>
                <c:pt idx="1">
                  <c:v>Русский язык. 1 класс</c:v>
                </c:pt>
                <c:pt idx="2">
                  <c:v>Русский язык. 2 класс</c:v>
                </c:pt>
                <c:pt idx="3">
                  <c:v>Русский язык. 3 класс</c:v>
                </c:pt>
                <c:pt idx="4">
                  <c:v>Русский язык. 4 класс</c:v>
                </c:pt>
                <c:pt idx="5">
                  <c:v>Литературное чтение. 1 класс</c:v>
                </c:pt>
                <c:pt idx="6">
                  <c:v>Литературное чтение. 2 класс</c:v>
                </c:pt>
                <c:pt idx="7">
                  <c:v>Литературное чтение. 3 класс</c:v>
                </c:pt>
                <c:pt idx="8">
                  <c:v>Литературное чтение. 4 класс</c:v>
                </c:pt>
                <c:pt idx="9">
                  <c:v>Английский язык. 2 класс</c:v>
                </c:pt>
                <c:pt idx="10">
                  <c:v>Английский язык. 3 класс</c:v>
                </c:pt>
                <c:pt idx="11">
                  <c:v>Английский язык. 4 класс</c:v>
                </c:pt>
                <c:pt idx="12">
                  <c:v>Математика. 1 класс</c:v>
                </c:pt>
                <c:pt idx="13">
                  <c:v>Математика. 2 класс</c:v>
                </c:pt>
                <c:pt idx="14">
                  <c:v>Математика. 3 класс</c:v>
                </c:pt>
                <c:pt idx="15">
                  <c:v>Математика. 4 класс</c:v>
                </c:pt>
                <c:pt idx="16">
                  <c:v>Окружающий мир. 1 класс</c:v>
                </c:pt>
                <c:pt idx="17">
                  <c:v>Окружающий мир. 2 класс</c:v>
                </c:pt>
                <c:pt idx="18">
                  <c:v>Окружающий мир. 3 класс</c:v>
                </c:pt>
                <c:pt idx="19">
                  <c:v>Окружающий мир. 4 класс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24422</c:v>
                </c:pt>
                <c:pt idx="1">
                  <c:v>21928</c:v>
                </c:pt>
                <c:pt idx="2">
                  <c:v>20313</c:v>
                </c:pt>
                <c:pt idx="3">
                  <c:v>20407</c:v>
                </c:pt>
                <c:pt idx="4">
                  <c:v>21095</c:v>
                </c:pt>
                <c:pt idx="5">
                  <c:v>23132</c:v>
                </c:pt>
                <c:pt idx="6">
                  <c:v>22425</c:v>
                </c:pt>
                <c:pt idx="7">
                  <c:v>21109</c:v>
                </c:pt>
                <c:pt idx="8">
                  <c:v>20379</c:v>
                </c:pt>
                <c:pt idx="9">
                  <c:v>22554</c:v>
                </c:pt>
                <c:pt idx="10">
                  <c:v>21100</c:v>
                </c:pt>
                <c:pt idx="11">
                  <c:v>21119</c:v>
                </c:pt>
                <c:pt idx="12">
                  <c:v>24043</c:v>
                </c:pt>
                <c:pt idx="13">
                  <c:v>21418</c:v>
                </c:pt>
                <c:pt idx="14">
                  <c:v>20712</c:v>
                </c:pt>
                <c:pt idx="15">
                  <c:v>21015</c:v>
                </c:pt>
                <c:pt idx="16">
                  <c:v>23351</c:v>
                </c:pt>
                <c:pt idx="17">
                  <c:v>20511</c:v>
                </c:pt>
                <c:pt idx="18">
                  <c:v>19603</c:v>
                </c:pt>
                <c:pt idx="19">
                  <c:v>20009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Лист1!$A$2:$A$21</c:f>
              <c:strCache>
                <c:ptCount val="20"/>
                <c:pt idx="0">
                  <c:v>Азбука</c:v>
                </c:pt>
                <c:pt idx="1">
                  <c:v>Русский язык. 1 класс</c:v>
                </c:pt>
                <c:pt idx="2">
                  <c:v>Русский язык. 2 класс</c:v>
                </c:pt>
                <c:pt idx="3">
                  <c:v>Русский язык. 3 класс</c:v>
                </c:pt>
                <c:pt idx="4">
                  <c:v>Русский язык. 4 класс</c:v>
                </c:pt>
                <c:pt idx="5">
                  <c:v>Литературное чтение. 1 класс</c:v>
                </c:pt>
                <c:pt idx="6">
                  <c:v>Литературное чтение. 2 класс</c:v>
                </c:pt>
                <c:pt idx="7">
                  <c:v>Литературное чтение. 3 класс</c:v>
                </c:pt>
                <c:pt idx="8">
                  <c:v>Литературное чтение. 4 класс</c:v>
                </c:pt>
                <c:pt idx="9">
                  <c:v>Английский язык. 2 класс</c:v>
                </c:pt>
                <c:pt idx="10">
                  <c:v>Английский язык. 3 класс</c:v>
                </c:pt>
                <c:pt idx="11">
                  <c:v>Английский язык. 4 класс</c:v>
                </c:pt>
                <c:pt idx="12">
                  <c:v>Математика. 1 класс</c:v>
                </c:pt>
                <c:pt idx="13">
                  <c:v>Математика. 2 класс</c:v>
                </c:pt>
                <c:pt idx="14">
                  <c:v>Математика. 3 класс</c:v>
                </c:pt>
                <c:pt idx="15">
                  <c:v>Математика. 4 класс</c:v>
                </c:pt>
                <c:pt idx="16">
                  <c:v>Окружающий мир. 1 класс</c:v>
                </c:pt>
                <c:pt idx="17">
                  <c:v>Окружающий мир. 2 класс</c:v>
                </c:pt>
                <c:pt idx="18">
                  <c:v>Окружающий мир. 3 класс</c:v>
                </c:pt>
                <c:pt idx="19">
                  <c:v>Окружающий мир. 4 класс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13622</c:v>
                </c:pt>
                <c:pt idx="1">
                  <c:v>13622</c:v>
                </c:pt>
                <c:pt idx="2">
                  <c:v>14685</c:v>
                </c:pt>
                <c:pt idx="3">
                  <c:v>13622</c:v>
                </c:pt>
                <c:pt idx="4">
                  <c:v>14293</c:v>
                </c:pt>
                <c:pt idx="5">
                  <c:v>13622</c:v>
                </c:pt>
                <c:pt idx="6">
                  <c:v>14685</c:v>
                </c:pt>
                <c:pt idx="7">
                  <c:v>13622</c:v>
                </c:pt>
                <c:pt idx="8">
                  <c:v>14293</c:v>
                </c:pt>
                <c:pt idx="9">
                  <c:v>14685</c:v>
                </c:pt>
                <c:pt idx="10">
                  <c:v>13622</c:v>
                </c:pt>
                <c:pt idx="11">
                  <c:v>14293</c:v>
                </c:pt>
                <c:pt idx="12">
                  <c:v>13622</c:v>
                </c:pt>
                <c:pt idx="13">
                  <c:v>14685</c:v>
                </c:pt>
                <c:pt idx="14">
                  <c:v>13622</c:v>
                </c:pt>
                <c:pt idx="15">
                  <c:v>14293</c:v>
                </c:pt>
                <c:pt idx="16">
                  <c:v>13622</c:v>
                </c:pt>
                <c:pt idx="17">
                  <c:v>14685</c:v>
                </c:pt>
                <c:pt idx="18">
                  <c:v>13622</c:v>
                </c:pt>
                <c:pt idx="19">
                  <c:v>14293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8303656"/>
        <c:axId val="250024368"/>
      </c:barChart>
      <c:catAx>
        <c:axId val="28830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0024368"/>
        <c:crosses val="autoZero"/>
        <c:auto val="1"/>
        <c:lblAlgn val="ctr"/>
        <c:lblOffset val="100"/>
        <c:noMultiLvlLbl val="0"/>
      </c:catAx>
      <c:valAx>
        <c:axId val="25002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8830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 err="1"/>
              <a:t>Обеспеченность</a:t>
            </a:r>
            <a:r>
              <a:rPr lang="uk-UA" sz="1800" dirty="0"/>
              <a:t> </a:t>
            </a:r>
            <a:r>
              <a:rPr lang="uk-UA" sz="1800" dirty="0" err="1"/>
              <a:t>учебниками</a:t>
            </a:r>
            <a:r>
              <a:rPr lang="uk-UA" sz="1800" dirty="0"/>
              <a:t> </a:t>
            </a:r>
            <a:r>
              <a:rPr lang="uk-UA" sz="1800" dirty="0" err="1"/>
              <a:t>учащихся</a:t>
            </a:r>
            <a:r>
              <a:rPr lang="uk-UA" sz="1800" dirty="0"/>
              <a:t> </a:t>
            </a:r>
            <a:r>
              <a:rPr lang="uk-UA" sz="1800" dirty="0" smtClean="0"/>
              <a:t>10-11 </a:t>
            </a:r>
            <a:r>
              <a:rPr lang="uk-UA" sz="1800" dirty="0" err="1" smtClean="0"/>
              <a:t>кл</a:t>
            </a:r>
            <a:r>
              <a:rPr lang="uk-UA" sz="1800" dirty="0" smtClean="0"/>
              <a:t>. </a:t>
            </a:r>
            <a:r>
              <a:rPr lang="uk-UA" sz="1800" dirty="0" err="1"/>
              <a:t>классов</a:t>
            </a:r>
            <a:endParaRPr lang="uk-UA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Библиотечный фонд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Лист1!$A$2:$A$13</c:f>
              <c:strCache>
                <c:ptCount val="12"/>
                <c:pt idx="0">
                  <c:v>Русский язык.</c:v>
                </c:pt>
                <c:pt idx="1">
                  <c:v>Литература.</c:v>
                </c:pt>
                <c:pt idx="2">
                  <c:v>Английский язык.</c:v>
                </c:pt>
                <c:pt idx="3">
                  <c:v>Алгебра.</c:v>
                </c:pt>
                <c:pt idx="4">
                  <c:v>Геометрия.</c:v>
                </c:pt>
                <c:pt idx="5">
                  <c:v>Всеобщая история.</c:v>
                </c:pt>
                <c:pt idx="6">
                  <c:v>История России.</c:v>
                </c:pt>
                <c:pt idx="7">
                  <c:v>Обществознание.</c:v>
                </c:pt>
                <c:pt idx="8">
                  <c:v>Физика.</c:v>
                </c:pt>
                <c:pt idx="9">
                  <c:v>География.</c:v>
                </c:pt>
                <c:pt idx="10">
                  <c:v>Химия.</c:v>
                </c:pt>
                <c:pt idx="11">
                  <c:v>Биология.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22649</c:v>
                </c:pt>
                <c:pt idx="1">
                  <c:v>9768</c:v>
                </c:pt>
                <c:pt idx="2">
                  <c:v>9824</c:v>
                </c:pt>
                <c:pt idx="3">
                  <c:v>24787</c:v>
                </c:pt>
                <c:pt idx="4">
                  <c:v>23102</c:v>
                </c:pt>
                <c:pt idx="5">
                  <c:v>9923</c:v>
                </c:pt>
                <c:pt idx="6">
                  <c:v>8923</c:v>
                </c:pt>
                <c:pt idx="7">
                  <c:v>10008</c:v>
                </c:pt>
                <c:pt idx="8">
                  <c:v>9819</c:v>
                </c:pt>
                <c:pt idx="9">
                  <c:v>22399</c:v>
                </c:pt>
                <c:pt idx="10">
                  <c:v>10986</c:v>
                </c:pt>
                <c:pt idx="11">
                  <c:v>9798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Лист1!$A$2:$A$13</c:f>
              <c:strCache>
                <c:ptCount val="12"/>
                <c:pt idx="0">
                  <c:v>Русский язык.</c:v>
                </c:pt>
                <c:pt idx="1">
                  <c:v>Литература.</c:v>
                </c:pt>
                <c:pt idx="2">
                  <c:v>Английский язык.</c:v>
                </c:pt>
                <c:pt idx="3">
                  <c:v>Алгебра.</c:v>
                </c:pt>
                <c:pt idx="4">
                  <c:v>Геометрия.</c:v>
                </c:pt>
                <c:pt idx="5">
                  <c:v>Всеобщая история.</c:v>
                </c:pt>
                <c:pt idx="6">
                  <c:v>История России.</c:v>
                </c:pt>
                <c:pt idx="7">
                  <c:v>Обществознание.</c:v>
                </c:pt>
                <c:pt idx="8">
                  <c:v>Физика.</c:v>
                </c:pt>
                <c:pt idx="9">
                  <c:v>География.</c:v>
                </c:pt>
                <c:pt idx="10">
                  <c:v>Химия.</c:v>
                </c:pt>
                <c:pt idx="11">
                  <c:v>Биология.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13937</c:v>
                </c:pt>
                <c:pt idx="1">
                  <c:v>7281</c:v>
                </c:pt>
                <c:pt idx="2">
                  <c:v>7281</c:v>
                </c:pt>
                <c:pt idx="3">
                  <c:v>13937</c:v>
                </c:pt>
                <c:pt idx="4">
                  <c:v>13937</c:v>
                </c:pt>
                <c:pt idx="5">
                  <c:v>7281</c:v>
                </c:pt>
                <c:pt idx="6">
                  <c:v>7281</c:v>
                </c:pt>
                <c:pt idx="7">
                  <c:v>7281</c:v>
                </c:pt>
                <c:pt idx="8">
                  <c:v>7281</c:v>
                </c:pt>
                <c:pt idx="9">
                  <c:v>13937</c:v>
                </c:pt>
                <c:pt idx="10">
                  <c:v>7281</c:v>
                </c:pt>
                <c:pt idx="11">
                  <c:v>7281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2358312"/>
        <c:axId val="252357528"/>
      </c:barChart>
      <c:catAx>
        <c:axId val="25235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2357528"/>
        <c:crosses val="autoZero"/>
        <c:auto val="1"/>
        <c:lblAlgn val="ctr"/>
        <c:lblOffset val="100"/>
        <c:noMultiLvlLbl val="0"/>
      </c:catAx>
      <c:valAx>
        <c:axId val="25235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235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 err="1"/>
              <a:t>Обеспеченность</a:t>
            </a:r>
            <a:r>
              <a:rPr lang="uk-UA" sz="1800" dirty="0"/>
              <a:t> </a:t>
            </a:r>
            <a:r>
              <a:rPr lang="uk-UA" sz="1800" dirty="0" err="1"/>
              <a:t>учебниками</a:t>
            </a:r>
            <a:r>
              <a:rPr lang="uk-UA" sz="1800" dirty="0"/>
              <a:t> </a:t>
            </a:r>
            <a:r>
              <a:rPr lang="uk-UA" sz="1800" dirty="0" err="1"/>
              <a:t>учащихся</a:t>
            </a:r>
            <a:r>
              <a:rPr lang="uk-UA" sz="1800" dirty="0"/>
              <a:t> </a:t>
            </a:r>
            <a:r>
              <a:rPr lang="uk-UA" sz="1800" dirty="0" smtClean="0"/>
              <a:t>5-9 </a:t>
            </a:r>
            <a:r>
              <a:rPr lang="uk-UA" sz="1800" dirty="0" err="1" smtClean="0"/>
              <a:t>кл</a:t>
            </a:r>
            <a:r>
              <a:rPr lang="uk-UA" sz="1800" dirty="0" smtClean="0"/>
              <a:t>. </a:t>
            </a:r>
            <a:r>
              <a:rPr lang="uk-UA" sz="1800" dirty="0" err="1"/>
              <a:t>классов</a:t>
            </a:r>
            <a:endParaRPr lang="uk-UA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Библиотечный фонд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Лист1!$A$2:$A$14</c:f>
              <c:strCache>
                <c:ptCount val="13"/>
                <c:pt idx="0">
                  <c:v>Русский язык.</c:v>
                </c:pt>
                <c:pt idx="1">
                  <c:v>Литература.</c:v>
                </c:pt>
                <c:pt idx="2">
                  <c:v>Английский язык.</c:v>
                </c:pt>
                <c:pt idx="3">
                  <c:v>Алгебра.</c:v>
                </c:pt>
                <c:pt idx="4">
                  <c:v>Геометрия. 7-9 классы</c:v>
                </c:pt>
                <c:pt idx="5">
                  <c:v>Физика. </c:v>
                </c:pt>
                <c:pt idx="6">
                  <c:v>Химия.</c:v>
                </c:pt>
                <c:pt idx="7">
                  <c:v>Всеобщая история</c:v>
                </c:pt>
                <c:pt idx="8">
                  <c:v>История России.</c:v>
                </c:pt>
                <c:pt idx="9">
                  <c:v>Обществоведение.</c:v>
                </c:pt>
                <c:pt idx="10">
                  <c:v>География.</c:v>
                </c:pt>
                <c:pt idx="11">
                  <c:v>Информатика</c:v>
                </c:pt>
                <c:pt idx="12">
                  <c:v>Биология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20148</c:v>
                </c:pt>
                <c:pt idx="1">
                  <c:v>19801</c:v>
                </c:pt>
                <c:pt idx="2">
                  <c:v>18481</c:v>
                </c:pt>
                <c:pt idx="3">
                  <c:v>18268</c:v>
                </c:pt>
                <c:pt idx="4">
                  <c:v>56135</c:v>
                </c:pt>
                <c:pt idx="5">
                  <c:v>18277</c:v>
                </c:pt>
                <c:pt idx="6">
                  <c:v>18070</c:v>
                </c:pt>
                <c:pt idx="7">
                  <c:v>18097</c:v>
                </c:pt>
                <c:pt idx="8">
                  <c:v>17407</c:v>
                </c:pt>
                <c:pt idx="9">
                  <c:v>18115</c:v>
                </c:pt>
                <c:pt idx="10">
                  <c:v>18243</c:v>
                </c:pt>
                <c:pt idx="11">
                  <c:v>17084</c:v>
                </c:pt>
                <c:pt idx="12">
                  <c:v>17930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Лист1!$A$2:$A$14</c:f>
              <c:strCache>
                <c:ptCount val="13"/>
                <c:pt idx="0">
                  <c:v>Русский язык.</c:v>
                </c:pt>
                <c:pt idx="1">
                  <c:v>Литература.</c:v>
                </c:pt>
                <c:pt idx="2">
                  <c:v>Английский язык.</c:v>
                </c:pt>
                <c:pt idx="3">
                  <c:v>Алгебра.</c:v>
                </c:pt>
                <c:pt idx="4">
                  <c:v>Геометрия. 7-9 классы</c:v>
                </c:pt>
                <c:pt idx="5">
                  <c:v>Физика. </c:v>
                </c:pt>
                <c:pt idx="6">
                  <c:v>Химия.</c:v>
                </c:pt>
                <c:pt idx="7">
                  <c:v>Всеобщая история</c:v>
                </c:pt>
                <c:pt idx="8">
                  <c:v>История России.</c:v>
                </c:pt>
                <c:pt idx="9">
                  <c:v>Обществоведение.</c:v>
                </c:pt>
                <c:pt idx="10">
                  <c:v>География.</c:v>
                </c:pt>
                <c:pt idx="11">
                  <c:v>Информатика</c:v>
                </c:pt>
                <c:pt idx="12">
                  <c:v>Биология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13582</c:v>
                </c:pt>
                <c:pt idx="1">
                  <c:v>13582</c:v>
                </c:pt>
                <c:pt idx="2">
                  <c:v>12781</c:v>
                </c:pt>
                <c:pt idx="3">
                  <c:v>13090</c:v>
                </c:pt>
                <c:pt idx="4">
                  <c:v>36857</c:v>
                </c:pt>
                <c:pt idx="5">
                  <c:v>11284</c:v>
                </c:pt>
                <c:pt idx="6">
                  <c:v>12483</c:v>
                </c:pt>
                <c:pt idx="7">
                  <c:v>12483</c:v>
                </c:pt>
                <c:pt idx="8">
                  <c:v>12483</c:v>
                </c:pt>
                <c:pt idx="9">
                  <c:v>12483</c:v>
                </c:pt>
                <c:pt idx="10">
                  <c:v>13090</c:v>
                </c:pt>
                <c:pt idx="11">
                  <c:v>12483</c:v>
                </c:pt>
                <c:pt idx="12">
                  <c:v>12483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912480"/>
        <c:axId val="183912088"/>
      </c:barChart>
      <c:catAx>
        <c:axId val="1839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3912088"/>
        <c:crosses val="autoZero"/>
        <c:auto val="1"/>
        <c:lblAlgn val="ctr"/>
        <c:lblOffset val="100"/>
        <c:noMultiLvlLbl val="0"/>
      </c:catAx>
      <c:valAx>
        <c:axId val="18391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39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96097863415532"/>
          <c:w val="0.89999985660354997"/>
          <c:h val="7.8678475764224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739BD-0A75-4D43-AB41-2C9F6D166A51}" type="doc">
      <dgm:prSet loTypeId="urn:microsoft.com/office/officeart/2005/8/layout/hProcess9" loCatId="process" qsTypeId="urn:microsoft.com/office/officeart/2005/8/quickstyle/simple1#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EA903257-CEC1-4FF8-AD0F-5D6D986A0CBD}">
      <dgm:prSet custT="1"/>
      <dgm:spPr/>
      <dgm:t>
        <a:bodyPr/>
        <a:lstStyle/>
        <a:p>
          <a:pPr rtl="0"/>
          <a:r>
            <a:rPr lang="ru-RU" sz="2800" b="1" i="1" dirty="0" smtClean="0"/>
            <a:t>комплексная характеристика образовательной деятельности и подготовки обучающегося, выражающая степень их соответствия государственным образовательным стандартам </a:t>
          </a:r>
          <a:r>
            <a:rPr lang="ru-RU" sz="2200" dirty="0" smtClean="0"/>
            <a:t>(Закон Донецкой Народной Республики «Об образовании»). </a:t>
          </a:r>
          <a:endParaRPr lang="uk-UA" sz="2200" dirty="0"/>
        </a:p>
      </dgm:t>
    </dgm:pt>
    <dgm:pt modelId="{F2B8F3EF-95A6-480A-A373-A92D8223899E}" type="parTrans" cxnId="{ED7C5D7B-DDD1-4BD1-B266-CC42FDF1FAFF}">
      <dgm:prSet/>
      <dgm:spPr/>
      <dgm:t>
        <a:bodyPr/>
        <a:lstStyle/>
        <a:p>
          <a:endParaRPr lang="uk-UA"/>
        </a:p>
      </dgm:t>
    </dgm:pt>
    <dgm:pt modelId="{90B2D915-2C7F-47A0-84A7-2F5454B8A4C3}" type="sibTrans" cxnId="{ED7C5D7B-DDD1-4BD1-B266-CC42FDF1FAFF}">
      <dgm:prSet/>
      <dgm:spPr/>
      <dgm:t>
        <a:bodyPr/>
        <a:lstStyle/>
        <a:p>
          <a:endParaRPr lang="uk-UA"/>
        </a:p>
      </dgm:t>
    </dgm:pt>
    <dgm:pt modelId="{BC37D36D-FDF5-4BE6-A170-B4E40D80B5AF}" type="pres">
      <dgm:prSet presAssocID="{C65739BD-0A75-4D43-AB41-2C9F6D166A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994BB-EB49-4079-A4C3-581C260FFB43}" type="pres">
      <dgm:prSet presAssocID="{C65739BD-0A75-4D43-AB41-2C9F6D166A51}" presName="arrow" presStyleLbl="bgShp" presStyleIdx="0" presStyleCnt="1"/>
      <dgm:spPr/>
    </dgm:pt>
    <dgm:pt modelId="{3C7BF252-EA9C-4BEF-AE07-A77F6831E4E4}" type="pres">
      <dgm:prSet presAssocID="{C65739BD-0A75-4D43-AB41-2C9F6D166A51}" presName="linearProcess" presStyleCnt="0"/>
      <dgm:spPr/>
    </dgm:pt>
    <dgm:pt modelId="{97381614-42F8-4411-A4D3-55E36F8B386A}" type="pres">
      <dgm:prSet presAssocID="{EA903257-CEC1-4FF8-AD0F-5D6D986A0CBD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C5D7B-DDD1-4BD1-B266-CC42FDF1FAFF}" srcId="{C65739BD-0A75-4D43-AB41-2C9F6D166A51}" destId="{EA903257-CEC1-4FF8-AD0F-5D6D986A0CBD}" srcOrd="0" destOrd="0" parTransId="{F2B8F3EF-95A6-480A-A373-A92D8223899E}" sibTransId="{90B2D915-2C7F-47A0-84A7-2F5454B8A4C3}"/>
    <dgm:cxn modelId="{4FBF38F6-8541-4720-B690-3DD9C4D12C9F}" type="presOf" srcId="{EA903257-CEC1-4FF8-AD0F-5D6D986A0CBD}" destId="{97381614-42F8-4411-A4D3-55E36F8B386A}" srcOrd="0" destOrd="0" presId="urn:microsoft.com/office/officeart/2005/8/layout/hProcess9"/>
    <dgm:cxn modelId="{D212EE26-6A60-4FCC-B0F1-B43D446B2A05}" type="presOf" srcId="{C65739BD-0A75-4D43-AB41-2C9F6D166A51}" destId="{BC37D36D-FDF5-4BE6-A170-B4E40D80B5AF}" srcOrd="0" destOrd="0" presId="urn:microsoft.com/office/officeart/2005/8/layout/hProcess9"/>
    <dgm:cxn modelId="{934D1F60-043F-4E98-B27D-ACA3BF3B4416}" type="presParOf" srcId="{BC37D36D-FDF5-4BE6-A170-B4E40D80B5AF}" destId="{105994BB-EB49-4079-A4C3-581C260FFB43}" srcOrd="0" destOrd="0" presId="urn:microsoft.com/office/officeart/2005/8/layout/hProcess9"/>
    <dgm:cxn modelId="{2E26A718-4334-4DA1-AD75-F4F3684FCABD}" type="presParOf" srcId="{BC37D36D-FDF5-4BE6-A170-B4E40D80B5AF}" destId="{3C7BF252-EA9C-4BEF-AE07-A77F6831E4E4}" srcOrd="1" destOrd="0" presId="urn:microsoft.com/office/officeart/2005/8/layout/hProcess9"/>
    <dgm:cxn modelId="{824E49D3-EA89-44A6-9CB9-E3AB2373D58C}" type="presParOf" srcId="{3C7BF252-EA9C-4BEF-AE07-A77F6831E4E4}" destId="{97381614-42F8-4411-A4D3-55E36F8B386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A5DF0-5297-4465-92A0-B4C000CE1C94}" type="doc">
      <dgm:prSet loTypeId="urn:microsoft.com/office/officeart/2005/8/layout/default#1" loCatId="list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CEBA01-BA27-4577-BA48-8474AF827C62}">
      <dgm:prSet phldrT="[Текст]"/>
      <dgm:spPr/>
      <dgm:t>
        <a:bodyPr/>
        <a:lstStyle/>
        <a:p>
          <a:r>
            <a:rPr lang="ru-RU" b="1" dirty="0" smtClean="0"/>
            <a:t>Качество образовательных процессов</a:t>
          </a:r>
          <a:endParaRPr lang="ru-RU" b="1" dirty="0"/>
        </a:p>
      </dgm:t>
    </dgm:pt>
    <dgm:pt modelId="{28730411-A5EE-4374-8702-DCA2E88A31AA}" type="parTrans" cxnId="{70B5E3E9-1C9B-46D5-A750-0322A7DCC7EA}">
      <dgm:prSet/>
      <dgm:spPr/>
      <dgm:t>
        <a:bodyPr/>
        <a:lstStyle/>
        <a:p>
          <a:endParaRPr lang="ru-RU"/>
        </a:p>
      </dgm:t>
    </dgm:pt>
    <dgm:pt modelId="{70EBAB20-8B21-472E-A891-808AE97FE7F9}" type="sibTrans" cxnId="{70B5E3E9-1C9B-46D5-A750-0322A7DCC7EA}">
      <dgm:prSet/>
      <dgm:spPr/>
      <dgm:t>
        <a:bodyPr/>
        <a:lstStyle/>
        <a:p>
          <a:endParaRPr lang="ru-RU"/>
        </a:p>
      </dgm:t>
    </dgm:pt>
    <dgm:pt modelId="{BF357964-BA8F-4F38-B041-8F59D850F704}">
      <dgm:prSet phldrT="[Текст]"/>
      <dgm:spPr/>
      <dgm:t>
        <a:bodyPr/>
        <a:lstStyle/>
        <a:p>
          <a:r>
            <a:rPr lang="ru-RU" b="1" dirty="0" smtClean="0"/>
            <a:t>Качество управленческих технологий и ресурсов ОО и качество </a:t>
          </a:r>
          <a:r>
            <a:rPr lang="ru-RU" dirty="0" smtClean="0"/>
            <a:t>(результативность) </a:t>
          </a:r>
          <a:r>
            <a:rPr lang="ru-RU" b="1" dirty="0" smtClean="0"/>
            <a:t>управления образованием</a:t>
          </a:r>
          <a:endParaRPr lang="ru-RU" b="1" dirty="0"/>
        </a:p>
      </dgm:t>
    </dgm:pt>
    <dgm:pt modelId="{D78F01A5-7C51-4624-A831-8F2ECC70E7B7}" type="parTrans" cxnId="{7C651A1C-71C5-4EC5-9AE1-B943439BE71C}">
      <dgm:prSet/>
      <dgm:spPr/>
      <dgm:t>
        <a:bodyPr/>
        <a:lstStyle/>
        <a:p>
          <a:endParaRPr lang="ru-RU"/>
        </a:p>
      </dgm:t>
    </dgm:pt>
    <dgm:pt modelId="{1C82BA11-018F-453D-9B64-C4836A2014A9}" type="sibTrans" cxnId="{7C651A1C-71C5-4EC5-9AE1-B943439BE71C}">
      <dgm:prSet/>
      <dgm:spPr/>
      <dgm:t>
        <a:bodyPr/>
        <a:lstStyle/>
        <a:p>
          <a:endParaRPr lang="ru-RU"/>
        </a:p>
      </dgm:t>
    </dgm:pt>
    <dgm:pt modelId="{C4ADB7A1-075F-4E0D-83ED-8268E9FB91A9}">
      <dgm:prSet phldrT="[Текст]"/>
      <dgm:spPr/>
      <dgm:t>
        <a:bodyPr/>
        <a:lstStyle/>
        <a:p>
          <a:r>
            <a:rPr lang="ru-RU" b="1" dirty="0" smtClean="0"/>
            <a:t>Качество образовательных программ и Государственных образовательных стандартов ОО</a:t>
          </a:r>
          <a:endParaRPr lang="ru-RU" b="1" dirty="0"/>
        </a:p>
      </dgm:t>
    </dgm:pt>
    <dgm:pt modelId="{22835E65-EF2D-4DF5-85EE-6ADAE63AE367}" type="parTrans" cxnId="{C6E036CB-2CA6-4C4D-B391-BAA9D918732A}">
      <dgm:prSet/>
      <dgm:spPr/>
      <dgm:t>
        <a:bodyPr/>
        <a:lstStyle/>
        <a:p>
          <a:endParaRPr lang="ru-RU"/>
        </a:p>
      </dgm:t>
    </dgm:pt>
    <dgm:pt modelId="{63B2607C-4861-412D-BE3E-55171949FA25}" type="sibTrans" cxnId="{C6E036CB-2CA6-4C4D-B391-BAA9D918732A}">
      <dgm:prSet/>
      <dgm:spPr/>
      <dgm:t>
        <a:bodyPr/>
        <a:lstStyle/>
        <a:p>
          <a:endParaRPr lang="ru-RU"/>
        </a:p>
      </dgm:t>
    </dgm:pt>
    <dgm:pt modelId="{EDFDC357-6D6B-4B6A-9B44-0FEDB64A39D7}">
      <dgm:prSet phldrT="[Текст]"/>
      <dgm:spPr/>
      <dgm:t>
        <a:bodyPr/>
        <a:lstStyle/>
        <a:p>
          <a:r>
            <a:rPr lang="ru-RU" dirty="0" smtClean="0"/>
            <a:t>Качество целей и норм качества  в ОО</a:t>
          </a:r>
          <a:endParaRPr lang="ru-RU" dirty="0"/>
        </a:p>
      </dgm:t>
    </dgm:pt>
    <dgm:pt modelId="{B6F02A82-251A-4728-B5F6-CF15F4F6CDD3}" type="parTrans" cxnId="{1F565B90-9B3A-4896-ACE4-EAFB6D530EB7}">
      <dgm:prSet/>
      <dgm:spPr/>
      <dgm:t>
        <a:bodyPr/>
        <a:lstStyle/>
        <a:p>
          <a:endParaRPr lang="ru-RU"/>
        </a:p>
      </dgm:t>
    </dgm:pt>
    <dgm:pt modelId="{A980E6E6-5BCE-4A68-9D2A-D14451843C4E}" type="sibTrans" cxnId="{1F565B90-9B3A-4896-ACE4-EAFB6D530EB7}">
      <dgm:prSet/>
      <dgm:spPr/>
      <dgm:t>
        <a:bodyPr/>
        <a:lstStyle/>
        <a:p>
          <a:endParaRPr lang="ru-RU"/>
        </a:p>
      </dgm:t>
    </dgm:pt>
    <dgm:pt modelId="{778DF355-FD43-4610-A551-76E7C971F854}">
      <dgm:prSet phldrT="[Текст]"/>
      <dgm:spPr/>
      <dgm:t>
        <a:bodyPr/>
        <a:lstStyle/>
        <a:p>
          <a:r>
            <a:rPr lang="ru-RU" dirty="0" smtClean="0"/>
            <a:t>Качество профессиональной подготовки и квалификации педагогических кадров</a:t>
          </a:r>
          <a:endParaRPr lang="ru-RU" dirty="0"/>
        </a:p>
      </dgm:t>
    </dgm:pt>
    <dgm:pt modelId="{463270A1-AFD7-4C86-BB58-97370B7889D9}" type="parTrans" cxnId="{6C2AD1AB-50B8-45C8-8512-5FB09C8B6D32}">
      <dgm:prSet/>
      <dgm:spPr/>
      <dgm:t>
        <a:bodyPr/>
        <a:lstStyle/>
        <a:p>
          <a:endParaRPr lang="ru-RU"/>
        </a:p>
      </dgm:t>
    </dgm:pt>
    <dgm:pt modelId="{73FB35C1-8FDD-475A-A1A5-6C7B2265DCCE}" type="sibTrans" cxnId="{6C2AD1AB-50B8-45C8-8512-5FB09C8B6D32}">
      <dgm:prSet/>
      <dgm:spPr/>
      <dgm:t>
        <a:bodyPr/>
        <a:lstStyle/>
        <a:p>
          <a:endParaRPr lang="ru-RU"/>
        </a:p>
      </dgm:t>
    </dgm:pt>
    <dgm:pt modelId="{79081C41-9297-466F-8DB4-FD3D24A95CC6}">
      <dgm:prSet/>
      <dgm:spPr/>
      <dgm:t>
        <a:bodyPr/>
        <a:lstStyle/>
        <a:p>
          <a:r>
            <a:rPr lang="ru-RU" dirty="0" smtClean="0"/>
            <a:t>Качество организационных структур в ОО</a:t>
          </a:r>
          <a:endParaRPr lang="ru-RU" dirty="0"/>
        </a:p>
      </dgm:t>
    </dgm:pt>
    <dgm:pt modelId="{3A47ACA0-C1A0-4C3F-8954-5C091B4B05F1}" type="parTrans" cxnId="{0502FF29-D0BF-45B4-B4F4-36A5039ECE92}">
      <dgm:prSet/>
      <dgm:spPr/>
      <dgm:t>
        <a:bodyPr/>
        <a:lstStyle/>
        <a:p>
          <a:endParaRPr lang="ru-RU"/>
        </a:p>
      </dgm:t>
    </dgm:pt>
    <dgm:pt modelId="{A4EA54D5-CBE1-4942-90CA-BEB0AFB328A0}" type="sibTrans" cxnId="{0502FF29-D0BF-45B4-B4F4-36A5039ECE92}">
      <dgm:prSet/>
      <dgm:spPr/>
      <dgm:t>
        <a:bodyPr/>
        <a:lstStyle/>
        <a:p>
          <a:endParaRPr lang="ru-RU"/>
        </a:p>
      </dgm:t>
    </dgm:pt>
    <dgm:pt modelId="{48252C0F-E4D4-489F-B7E0-99BDBDCC4ECC}">
      <dgm:prSet/>
      <dgm:spPr/>
      <dgm:t>
        <a:bodyPr/>
        <a:lstStyle/>
        <a:p>
          <a:r>
            <a:rPr lang="ru-RU" dirty="0" smtClean="0"/>
            <a:t>Качество личностных результатов учащихся</a:t>
          </a:r>
          <a:endParaRPr lang="ru-RU" dirty="0"/>
        </a:p>
      </dgm:t>
    </dgm:pt>
    <dgm:pt modelId="{4E00992E-5A9D-4B6A-BD39-FA5EF078572F}" type="parTrans" cxnId="{906FA23B-2004-4D65-81AC-43D879155F50}">
      <dgm:prSet/>
      <dgm:spPr/>
      <dgm:t>
        <a:bodyPr/>
        <a:lstStyle/>
        <a:p>
          <a:endParaRPr lang="ru-RU"/>
        </a:p>
      </dgm:t>
    </dgm:pt>
    <dgm:pt modelId="{7F8974DB-A7C1-4D1F-ACF7-144DCEA46CF1}" type="sibTrans" cxnId="{906FA23B-2004-4D65-81AC-43D879155F50}">
      <dgm:prSet/>
      <dgm:spPr/>
      <dgm:t>
        <a:bodyPr/>
        <a:lstStyle/>
        <a:p>
          <a:endParaRPr lang="ru-RU"/>
        </a:p>
      </dgm:t>
    </dgm:pt>
    <dgm:pt modelId="{48B75506-DC20-40D5-AAA7-59F76DE72C44}">
      <dgm:prSet/>
      <dgm:spPr/>
      <dgm:t>
        <a:bodyPr/>
        <a:lstStyle/>
        <a:p>
          <a:r>
            <a:rPr lang="ru-RU" dirty="0" smtClean="0"/>
            <a:t>Качество образовательных технологий в т.ч. оценочных</a:t>
          </a:r>
          <a:endParaRPr lang="ru-RU" dirty="0"/>
        </a:p>
      </dgm:t>
    </dgm:pt>
    <dgm:pt modelId="{ABB03DB6-6CE4-43AF-88CD-D6E1DB1DE6F4}" type="parTrans" cxnId="{4C14FB49-0251-486B-AC18-F3952703E3F9}">
      <dgm:prSet/>
      <dgm:spPr/>
      <dgm:t>
        <a:bodyPr/>
        <a:lstStyle/>
        <a:p>
          <a:endParaRPr lang="ru-RU"/>
        </a:p>
      </dgm:t>
    </dgm:pt>
    <dgm:pt modelId="{DB33A857-3B33-4D96-891A-BC0C4EEB52A9}" type="sibTrans" cxnId="{4C14FB49-0251-486B-AC18-F3952703E3F9}">
      <dgm:prSet/>
      <dgm:spPr/>
      <dgm:t>
        <a:bodyPr/>
        <a:lstStyle/>
        <a:p>
          <a:endParaRPr lang="ru-RU"/>
        </a:p>
      </dgm:t>
    </dgm:pt>
    <dgm:pt modelId="{6709CA22-A296-4B90-9A89-1547CB27E286}">
      <dgm:prSet/>
      <dgm:spPr/>
      <dgm:t>
        <a:bodyPr/>
        <a:lstStyle/>
        <a:p>
          <a:r>
            <a:rPr lang="ru-RU" dirty="0" smtClean="0"/>
            <a:t>Профессиональное качество управленческих кадров в образовании</a:t>
          </a:r>
          <a:endParaRPr lang="ru-RU" dirty="0"/>
        </a:p>
      </dgm:t>
    </dgm:pt>
    <dgm:pt modelId="{92CAB46A-682D-437E-B745-0E65D16D9A39}" type="parTrans" cxnId="{CC4E58C1-E28E-434A-884F-F01289A6EB1C}">
      <dgm:prSet/>
      <dgm:spPr/>
      <dgm:t>
        <a:bodyPr/>
        <a:lstStyle/>
        <a:p>
          <a:endParaRPr lang="ru-RU"/>
        </a:p>
      </dgm:t>
    </dgm:pt>
    <dgm:pt modelId="{C2AC2743-7988-472B-88A8-3CCF8A3D48B4}" type="sibTrans" cxnId="{CC4E58C1-E28E-434A-884F-F01289A6EB1C}">
      <dgm:prSet/>
      <dgm:spPr/>
      <dgm:t>
        <a:bodyPr/>
        <a:lstStyle/>
        <a:p>
          <a:endParaRPr lang="ru-RU"/>
        </a:p>
      </dgm:t>
    </dgm:pt>
    <dgm:pt modelId="{DCF81B5F-849A-48AF-9F38-00DA5C459C56}">
      <dgm:prSet/>
      <dgm:spPr/>
      <dgm:t>
        <a:bodyPr/>
        <a:lstStyle/>
        <a:p>
          <a:r>
            <a:rPr lang="ru-RU" dirty="0" smtClean="0"/>
            <a:t>Качество ресурсного обеспечения (учебно-методического, информационного, материально-технического)</a:t>
          </a:r>
          <a:endParaRPr lang="ru-RU" dirty="0"/>
        </a:p>
      </dgm:t>
    </dgm:pt>
    <dgm:pt modelId="{0A865612-6E53-496A-9282-9EEFAD5F0623}" type="parTrans" cxnId="{0A6351F5-E2B1-4EDD-BFF6-7B38E1A6012E}">
      <dgm:prSet/>
      <dgm:spPr/>
      <dgm:t>
        <a:bodyPr/>
        <a:lstStyle/>
        <a:p>
          <a:endParaRPr lang="ru-RU"/>
        </a:p>
      </dgm:t>
    </dgm:pt>
    <dgm:pt modelId="{FFBC50F5-0100-490F-8BE5-EB89046636D3}" type="sibTrans" cxnId="{0A6351F5-E2B1-4EDD-BFF6-7B38E1A6012E}">
      <dgm:prSet/>
      <dgm:spPr/>
      <dgm:t>
        <a:bodyPr/>
        <a:lstStyle/>
        <a:p>
          <a:endParaRPr lang="ru-RU"/>
        </a:p>
      </dgm:t>
    </dgm:pt>
    <dgm:pt modelId="{5D65958D-F481-4B01-93A8-AB259480FC2B}">
      <dgm:prSet/>
      <dgm:spPr/>
      <dgm:t>
        <a:bodyPr/>
        <a:lstStyle/>
        <a:p>
          <a:r>
            <a:rPr lang="ru-RU" dirty="0" smtClean="0"/>
            <a:t>Качество системы мониторинга образования (качество оценочных механизмов и процедур)</a:t>
          </a:r>
          <a:endParaRPr lang="ru-RU" dirty="0"/>
        </a:p>
      </dgm:t>
    </dgm:pt>
    <dgm:pt modelId="{C641F319-5C01-42E8-A09B-04DFC36449F4}" type="parTrans" cxnId="{2D22B4F1-4C85-48BF-B13B-02509F72417F}">
      <dgm:prSet/>
      <dgm:spPr/>
      <dgm:t>
        <a:bodyPr/>
        <a:lstStyle/>
        <a:p>
          <a:endParaRPr lang="ru-RU"/>
        </a:p>
      </dgm:t>
    </dgm:pt>
    <dgm:pt modelId="{E65DF953-4CCF-4AC4-8A9A-ED3604E9D569}" type="sibTrans" cxnId="{2D22B4F1-4C85-48BF-B13B-02509F72417F}">
      <dgm:prSet/>
      <dgm:spPr/>
      <dgm:t>
        <a:bodyPr/>
        <a:lstStyle/>
        <a:p>
          <a:endParaRPr lang="ru-RU"/>
        </a:p>
      </dgm:t>
    </dgm:pt>
    <dgm:pt modelId="{7B16C6AB-CDFE-407C-A5D7-4ED8C839D7B7}">
      <dgm:prSet/>
      <dgm:spPr/>
      <dgm:t>
        <a:bodyPr/>
        <a:lstStyle/>
        <a:p>
          <a:r>
            <a:rPr lang="ru-RU" dirty="0" smtClean="0"/>
            <a:t>Качество механизмов финансирования образования</a:t>
          </a:r>
          <a:endParaRPr lang="ru-RU" dirty="0"/>
        </a:p>
      </dgm:t>
    </dgm:pt>
    <dgm:pt modelId="{CEA169C8-F2AE-4A66-8258-39F3F0CEB93E}" type="parTrans" cxnId="{69445466-3E05-4AEC-B8B8-BC7E789CE506}">
      <dgm:prSet/>
      <dgm:spPr/>
      <dgm:t>
        <a:bodyPr/>
        <a:lstStyle/>
        <a:p>
          <a:endParaRPr lang="ru-RU"/>
        </a:p>
      </dgm:t>
    </dgm:pt>
    <dgm:pt modelId="{14CEA18D-E048-4A90-B18D-6F7515FF368A}" type="sibTrans" cxnId="{69445466-3E05-4AEC-B8B8-BC7E789CE506}">
      <dgm:prSet/>
      <dgm:spPr/>
      <dgm:t>
        <a:bodyPr/>
        <a:lstStyle/>
        <a:p>
          <a:endParaRPr lang="ru-RU"/>
        </a:p>
      </dgm:t>
    </dgm:pt>
    <dgm:pt modelId="{D82B0191-2FDC-4B27-8FA4-9B7BA153BA4A}" type="pres">
      <dgm:prSet presAssocID="{9E7A5DF0-5297-4465-92A0-B4C000CE1C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EA31D-571A-4590-852E-A61D86D36EA5}" type="pres">
      <dgm:prSet presAssocID="{01CEBA01-BA27-4577-BA48-8474AF827C6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1D32-75EA-4D31-8E48-D2B093823E1C}" type="pres">
      <dgm:prSet presAssocID="{70EBAB20-8B21-472E-A891-808AE97FE7F9}" presName="sibTrans" presStyleCnt="0"/>
      <dgm:spPr/>
    </dgm:pt>
    <dgm:pt modelId="{03AC6488-7D49-48E6-AFD7-4BBE9036D58F}" type="pres">
      <dgm:prSet presAssocID="{BF357964-BA8F-4F38-B041-8F59D850F70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AEAB2-E4C7-4E86-A2E2-2B402EBB18D2}" type="pres">
      <dgm:prSet presAssocID="{1C82BA11-018F-453D-9B64-C4836A2014A9}" presName="sibTrans" presStyleCnt="0"/>
      <dgm:spPr/>
    </dgm:pt>
    <dgm:pt modelId="{0F28ECF0-710A-4B96-897F-FC2F7BE9C270}" type="pres">
      <dgm:prSet presAssocID="{C4ADB7A1-075F-4E0D-83ED-8268E9FB91A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6F16E-F026-4475-AD6E-0987D7F590C0}" type="pres">
      <dgm:prSet presAssocID="{63B2607C-4861-412D-BE3E-55171949FA25}" presName="sibTrans" presStyleCnt="0"/>
      <dgm:spPr/>
    </dgm:pt>
    <dgm:pt modelId="{DFC2F1DD-1EF2-4114-8B27-A504F27B2352}" type="pres">
      <dgm:prSet presAssocID="{EDFDC357-6D6B-4B6A-9B44-0FEDB64A39D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1783-AAB5-44EE-97FD-A5A81B30E7A9}" type="pres">
      <dgm:prSet presAssocID="{A980E6E6-5BCE-4A68-9D2A-D14451843C4E}" presName="sibTrans" presStyleCnt="0"/>
      <dgm:spPr/>
    </dgm:pt>
    <dgm:pt modelId="{AF6B0309-B663-4E44-9CAF-DA8EF4DDA471}" type="pres">
      <dgm:prSet presAssocID="{778DF355-FD43-4610-A551-76E7C971F85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7D6F3-1E71-47C3-8D9F-99EBB8836689}" type="pres">
      <dgm:prSet presAssocID="{73FB35C1-8FDD-475A-A1A5-6C7B2265DCCE}" presName="sibTrans" presStyleCnt="0"/>
      <dgm:spPr/>
    </dgm:pt>
    <dgm:pt modelId="{69C9F9E5-C427-40E9-AD6D-C3699DB297FB}" type="pres">
      <dgm:prSet presAssocID="{79081C41-9297-466F-8DB4-FD3D24A95CC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B7223-70E1-4387-9797-5D57ED609C40}" type="pres">
      <dgm:prSet presAssocID="{A4EA54D5-CBE1-4942-90CA-BEB0AFB328A0}" presName="sibTrans" presStyleCnt="0"/>
      <dgm:spPr/>
    </dgm:pt>
    <dgm:pt modelId="{FB9D98A0-5768-4878-9F9C-461AFBD0025B}" type="pres">
      <dgm:prSet presAssocID="{48252C0F-E4D4-489F-B7E0-99BDBDCC4EC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F108-362F-4627-BB38-16991A255C4C}" type="pres">
      <dgm:prSet presAssocID="{7F8974DB-A7C1-4D1F-ACF7-144DCEA46CF1}" presName="sibTrans" presStyleCnt="0"/>
      <dgm:spPr/>
    </dgm:pt>
    <dgm:pt modelId="{BB45D53D-8A7E-4679-83CE-6D0D0DDF68E5}" type="pres">
      <dgm:prSet presAssocID="{48B75506-DC20-40D5-AAA7-59F76DE72C4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B4EFD-BE81-4496-8D05-92A94244FB52}" type="pres">
      <dgm:prSet presAssocID="{DB33A857-3B33-4D96-891A-BC0C4EEB52A9}" presName="sibTrans" presStyleCnt="0"/>
      <dgm:spPr/>
    </dgm:pt>
    <dgm:pt modelId="{BD094391-0B92-44C7-967B-410C56456B49}" type="pres">
      <dgm:prSet presAssocID="{6709CA22-A296-4B90-9A89-1547CB27E286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3C610-D2AE-4D8F-9A55-693D4EFBDBC0}" type="pres">
      <dgm:prSet presAssocID="{C2AC2743-7988-472B-88A8-3CCF8A3D48B4}" presName="sibTrans" presStyleCnt="0"/>
      <dgm:spPr/>
    </dgm:pt>
    <dgm:pt modelId="{5FFBFBF7-F249-40BC-8F56-EAEEA11B62A7}" type="pres">
      <dgm:prSet presAssocID="{DCF81B5F-849A-48AF-9F38-00DA5C459C5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76CC0-A0CF-416A-BFD4-1D6275933657}" type="pres">
      <dgm:prSet presAssocID="{FFBC50F5-0100-490F-8BE5-EB89046636D3}" presName="sibTrans" presStyleCnt="0"/>
      <dgm:spPr/>
    </dgm:pt>
    <dgm:pt modelId="{C637D911-D765-44AC-B947-94B446AC23F3}" type="pres">
      <dgm:prSet presAssocID="{5D65958D-F481-4B01-93A8-AB259480FC2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2492-1888-4EB1-8295-C3F010AD4ED0}" type="pres">
      <dgm:prSet presAssocID="{E65DF953-4CCF-4AC4-8A9A-ED3604E9D569}" presName="sibTrans" presStyleCnt="0"/>
      <dgm:spPr/>
    </dgm:pt>
    <dgm:pt modelId="{8AE3F6DC-CCC6-4259-BDFC-FF2570B5CD43}" type="pres">
      <dgm:prSet presAssocID="{7B16C6AB-CDFE-407C-A5D7-4ED8C839D7B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036CB-2CA6-4C4D-B391-BAA9D918732A}" srcId="{9E7A5DF0-5297-4465-92A0-B4C000CE1C94}" destId="{C4ADB7A1-075F-4E0D-83ED-8268E9FB91A9}" srcOrd="2" destOrd="0" parTransId="{22835E65-EF2D-4DF5-85EE-6ADAE63AE367}" sibTransId="{63B2607C-4861-412D-BE3E-55171949FA25}"/>
    <dgm:cxn modelId="{0502FF29-D0BF-45B4-B4F4-36A5039ECE92}" srcId="{9E7A5DF0-5297-4465-92A0-B4C000CE1C94}" destId="{79081C41-9297-466F-8DB4-FD3D24A95CC6}" srcOrd="5" destOrd="0" parTransId="{3A47ACA0-C1A0-4C3F-8954-5C091B4B05F1}" sibTransId="{A4EA54D5-CBE1-4942-90CA-BEB0AFB328A0}"/>
    <dgm:cxn modelId="{DFEFC736-DFE7-4689-A564-8E538C8FF502}" type="presOf" srcId="{6709CA22-A296-4B90-9A89-1547CB27E286}" destId="{BD094391-0B92-44C7-967B-410C56456B49}" srcOrd="0" destOrd="0" presId="urn:microsoft.com/office/officeart/2005/8/layout/default#1"/>
    <dgm:cxn modelId="{7C651A1C-71C5-4EC5-9AE1-B943439BE71C}" srcId="{9E7A5DF0-5297-4465-92A0-B4C000CE1C94}" destId="{BF357964-BA8F-4F38-B041-8F59D850F704}" srcOrd="1" destOrd="0" parTransId="{D78F01A5-7C51-4624-A831-8F2ECC70E7B7}" sibTransId="{1C82BA11-018F-453D-9B64-C4836A2014A9}"/>
    <dgm:cxn modelId="{1F565B90-9B3A-4896-ACE4-EAFB6D530EB7}" srcId="{9E7A5DF0-5297-4465-92A0-B4C000CE1C94}" destId="{EDFDC357-6D6B-4B6A-9B44-0FEDB64A39D7}" srcOrd="3" destOrd="0" parTransId="{B6F02A82-251A-4728-B5F6-CF15F4F6CDD3}" sibTransId="{A980E6E6-5BCE-4A68-9D2A-D14451843C4E}"/>
    <dgm:cxn modelId="{0A6351F5-E2B1-4EDD-BFF6-7B38E1A6012E}" srcId="{9E7A5DF0-5297-4465-92A0-B4C000CE1C94}" destId="{DCF81B5F-849A-48AF-9F38-00DA5C459C56}" srcOrd="9" destOrd="0" parTransId="{0A865612-6E53-496A-9282-9EEFAD5F0623}" sibTransId="{FFBC50F5-0100-490F-8BE5-EB89046636D3}"/>
    <dgm:cxn modelId="{6C2AD1AB-50B8-45C8-8512-5FB09C8B6D32}" srcId="{9E7A5DF0-5297-4465-92A0-B4C000CE1C94}" destId="{778DF355-FD43-4610-A551-76E7C971F854}" srcOrd="4" destOrd="0" parTransId="{463270A1-AFD7-4C86-BB58-97370B7889D9}" sibTransId="{73FB35C1-8FDD-475A-A1A5-6C7B2265DCCE}"/>
    <dgm:cxn modelId="{4C14FB49-0251-486B-AC18-F3952703E3F9}" srcId="{9E7A5DF0-5297-4465-92A0-B4C000CE1C94}" destId="{48B75506-DC20-40D5-AAA7-59F76DE72C44}" srcOrd="7" destOrd="0" parTransId="{ABB03DB6-6CE4-43AF-88CD-D6E1DB1DE6F4}" sibTransId="{DB33A857-3B33-4D96-891A-BC0C4EEB52A9}"/>
    <dgm:cxn modelId="{32BF4E82-31AF-46F1-9E44-CE363AD11702}" type="presOf" srcId="{BF357964-BA8F-4F38-B041-8F59D850F704}" destId="{03AC6488-7D49-48E6-AFD7-4BBE9036D58F}" srcOrd="0" destOrd="0" presId="urn:microsoft.com/office/officeart/2005/8/layout/default#1"/>
    <dgm:cxn modelId="{55FFFC2C-898D-4A53-A38A-AB8DB9454FFA}" type="presOf" srcId="{01CEBA01-BA27-4577-BA48-8474AF827C62}" destId="{1A2EA31D-571A-4590-852E-A61D86D36EA5}" srcOrd="0" destOrd="0" presId="urn:microsoft.com/office/officeart/2005/8/layout/default#1"/>
    <dgm:cxn modelId="{4A7FE7CE-D30E-4B5D-813C-16A7FEC8D702}" type="presOf" srcId="{5D65958D-F481-4B01-93A8-AB259480FC2B}" destId="{C637D911-D765-44AC-B947-94B446AC23F3}" srcOrd="0" destOrd="0" presId="urn:microsoft.com/office/officeart/2005/8/layout/default#1"/>
    <dgm:cxn modelId="{2CC04D68-B609-418C-B71E-EEFF94056ABD}" type="presOf" srcId="{DCF81B5F-849A-48AF-9F38-00DA5C459C56}" destId="{5FFBFBF7-F249-40BC-8F56-EAEEA11B62A7}" srcOrd="0" destOrd="0" presId="urn:microsoft.com/office/officeart/2005/8/layout/default#1"/>
    <dgm:cxn modelId="{906FA23B-2004-4D65-81AC-43D879155F50}" srcId="{9E7A5DF0-5297-4465-92A0-B4C000CE1C94}" destId="{48252C0F-E4D4-489F-B7E0-99BDBDCC4ECC}" srcOrd="6" destOrd="0" parTransId="{4E00992E-5A9D-4B6A-BD39-FA5EF078572F}" sibTransId="{7F8974DB-A7C1-4D1F-ACF7-144DCEA46CF1}"/>
    <dgm:cxn modelId="{74F2000C-EE25-449C-8856-989C61BD882C}" type="presOf" srcId="{778DF355-FD43-4610-A551-76E7C971F854}" destId="{AF6B0309-B663-4E44-9CAF-DA8EF4DDA471}" srcOrd="0" destOrd="0" presId="urn:microsoft.com/office/officeart/2005/8/layout/default#1"/>
    <dgm:cxn modelId="{05BE1468-46D4-47E6-85CB-C72297C31CA3}" type="presOf" srcId="{48B75506-DC20-40D5-AAA7-59F76DE72C44}" destId="{BB45D53D-8A7E-4679-83CE-6D0D0DDF68E5}" srcOrd="0" destOrd="0" presId="urn:microsoft.com/office/officeart/2005/8/layout/default#1"/>
    <dgm:cxn modelId="{69445466-3E05-4AEC-B8B8-BC7E789CE506}" srcId="{9E7A5DF0-5297-4465-92A0-B4C000CE1C94}" destId="{7B16C6AB-CDFE-407C-A5D7-4ED8C839D7B7}" srcOrd="11" destOrd="0" parTransId="{CEA169C8-F2AE-4A66-8258-39F3F0CEB93E}" sibTransId="{14CEA18D-E048-4A90-B18D-6F7515FF368A}"/>
    <dgm:cxn modelId="{CB235914-20C6-4079-914C-5B148658178B}" type="presOf" srcId="{9E7A5DF0-5297-4465-92A0-B4C000CE1C94}" destId="{D82B0191-2FDC-4B27-8FA4-9B7BA153BA4A}" srcOrd="0" destOrd="0" presId="urn:microsoft.com/office/officeart/2005/8/layout/default#1"/>
    <dgm:cxn modelId="{FD2A66F1-030F-4DB7-9FB1-72341523F4E7}" type="presOf" srcId="{C4ADB7A1-075F-4E0D-83ED-8268E9FB91A9}" destId="{0F28ECF0-710A-4B96-897F-FC2F7BE9C270}" srcOrd="0" destOrd="0" presId="urn:microsoft.com/office/officeart/2005/8/layout/default#1"/>
    <dgm:cxn modelId="{0A580735-AF00-441C-942E-F74694C825A2}" type="presOf" srcId="{79081C41-9297-466F-8DB4-FD3D24A95CC6}" destId="{69C9F9E5-C427-40E9-AD6D-C3699DB297FB}" srcOrd="0" destOrd="0" presId="urn:microsoft.com/office/officeart/2005/8/layout/default#1"/>
    <dgm:cxn modelId="{2D22B4F1-4C85-48BF-B13B-02509F72417F}" srcId="{9E7A5DF0-5297-4465-92A0-B4C000CE1C94}" destId="{5D65958D-F481-4B01-93A8-AB259480FC2B}" srcOrd="10" destOrd="0" parTransId="{C641F319-5C01-42E8-A09B-04DFC36449F4}" sibTransId="{E65DF953-4CCF-4AC4-8A9A-ED3604E9D569}"/>
    <dgm:cxn modelId="{EDE16F96-DCE5-4103-9D60-6B45011B8E18}" type="presOf" srcId="{7B16C6AB-CDFE-407C-A5D7-4ED8C839D7B7}" destId="{8AE3F6DC-CCC6-4259-BDFC-FF2570B5CD43}" srcOrd="0" destOrd="0" presId="urn:microsoft.com/office/officeart/2005/8/layout/default#1"/>
    <dgm:cxn modelId="{70B5E3E9-1C9B-46D5-A750-0322A7DCC7EA}" srcId="{9E7A5DF0-5297-4465-92A0-B4C000CE1C94}" destId="{01CEBA01-BA27-4577-BA48-8474AF827C62}" srcOrd="0" destOrd="0" parTransId="{28730411-A5EE-4374-8702-DCA2E88A31AA}" sibTransId="{70EBAB20-8B21-472E-A891-808AE97FE7F9}"/>
    <dgm:cxn modelId="{753FD888-43D0-4C19-B9E8-15692AD5F2E0}" type="presOf" srcId="{EDFDC357-6D6B-4B6A-9B44-0FEDB64A39D7}" destId="{DFC2F1DD-1EF2-4114-8B27-A504F27B2352}" srcOrd="0" destOrd="0" presId="urn:microsoft.com/office/officeart/2005/8/layout/default#1"/>
    <dgm:cxn modelId="{8D111694-D35B-438A-BEBA-CC002C82F0BA}" type="presOf" srcId="{48252C0F-E4D4-489F-B7E0-99BDBDCC4ECC}" destId="{FB9D98A0-5768-4878-9F9C-461AFBD0025B}" srcOrd="0" destOrd="0" presId="urn:microsoft.com/office/officeart/2005/8/layout/default#1"/>
    <dgm:cxn modelId="{CC4E58C1-E28E-434A-884F-F01289A6EB1C}" srcId="{9E7A5DF0-5297-4465-92A0-B4C000CE1C94}" destId="{6709CA22-A296-4B90-9A89-1547CB27E286}" srcOrd="8" destOrd="0" parTransId="{92CAB46A-682D-437E-B745-0E65D16D9A39}" sibTransId="{C2AC2743-7988-472B-88A8-3CCF8A3D48B4}"/>
    <dgm:cxn modelId="{8E4E4C8E-0717-4386-A25A-E3C20535A800}" type="presParOf" srcId="{D82B0191-2FDC-4B27-8FA4-9B7BA153BA4A}" destId="{1A2EA31D-571A-4590-852E-A61D86D36EA5}" srcOrd="0" destOrd="0" presId="urn:microsoft.com/office/officeart/2005/8/layout/default#1"/>
    <dgm:cxn modelId="{53E1D0A6-9B3F-493E-9366-E3AE3A3F4CAD}" type="presParOf" srcId="{D82B0191-2FDC-4B27-8FA4-9B7BA153BA4A}" destId="{0E3D1D32-75EA-4D31-8E48-D2B093823E1C}" srcOrd="1" destOrd="0" presId="urn:microsoft.com/office/officeart/2005/8/layout/default#1"/>
    <dgm:cxn modelId="{35FB7DE9-7065-4977-8678-F83B19419E50}" type="presParOf" srcId="{D82B0191-2FDC-4B27-8FA4-9B7BA153BA4A}" destId="{03AC6488-7D49-48E6-AFD7-4BBE9036D58F}" srcOrd="2" destOrd="0" presId="urn:microsoft.com/office/officeart/2005/8/layout/default#1"/>
    <dgm:cxn modelId="{54F14E0D-0C07-4F8D-B7F4-80155C1B3FEE}" type="presParOf" srcId="{D82B0191-2FDC-4B27-8FA4-9B7BA153BA4A}" destId="{A0BAEAB2-E4C7-4E86-A2E2-2B402EBB18D2}" srcOrd="3" destOrd="0" presId="urn:microsoft.com/office/officeart/2005/8/layout/default#1"/>
    <dgm:cxn modelId="{9BBFBD4F-2514-417A-BA6C-5C4F102E1135}" type="presParOf" srcId="{D82B0191-2FDC-4B27-8FA4-9B7BA153BA4A}" destId="{0F28ECF0-710A-4B96-897F-FC2F7BE9C270}" srcOrd="4" destOrd="0" presId="urn:microsoft.com/office/officeart/2005/8/layout/default#1"/>
    <dgm:cxn modelId="{E8C4C3E3-B885-40A3-A486-87979250BED1}" type="presParOf" srcId="{D82B0191-2FDC-4B27-8FA4-9B7BA153BA4A}" destId="{C386F16E-F026-4475-AD6E-0987D7F590C0}" srcOrd="5" destOrd="0" presId="urn:microsoft.com/office/officeart/2005/8/layout/default#1"/>
    <dgm:cxn modelId="{3FE77BB1-9FF7-416B-87A3-901A79384881}" type="presParOf" srcId="{D82B0191-2FDC-4B27-8FA4-9B7BA153BA4A}" destId="{DFC2F1DD-1EF2-4114-8B27-A504F27B2352}" srcOrd="6" destOrd="0" presId="urn:microsoft.com/office/officeart/2005/8/layout/default#1"/>
    <dgm:cxn modelId="{AB10BEBC-47C7-4661-8E24-37AB6D99AB4F}" type="presParOf" srcId="{D82B0191-2FDC-4B27-8FA4-9B7BA153BA4A}" destId="{BD341783-AAB5-44EE-97FD-A5A81B30E7A9}" srcOrd="7" destOrd="0" presId="urn:microsoft.com/office/officeart/2005/8/layout/default#1"/>
    <dgm:cxn modelId="{14CEC69B-CD2B-4D78-95FC-9D2B71D51A63}" type="presParOf" srcId="{D82B0191-2FDC-4B27-8FA4-9B7BA153BA4A}" destId="{AF6B0309-B663-4E44-9CAF-DA8EF4DDA471}" srcOrd="8" destOrd="0" presId="urn:microsoft.com/office/officeart/2005/8/layout/default#1"/>
    <dgm:cxn modelId="{1BB454F5-966C-4940-BEC3-423336E43C0A}" type="presParOf" srcId="{D82B0191-2FDC-4B27-8FA4-9B7BA153BA4A}" destId="{BF67D6F3-1E71-47C3-8D9F-99EBB8836689}" srcOrd="9" destOrd="0" presId="urn:microsoft.com/office/officeart/2005/8/layout/default#1"/>
    <dgm:cxn modelId="{73F17B8D-9CDD-466D-8949-4C6B38374D12}" type="presParOf" srcId="{D82B0191-2FDC-4B27-8FA4-9B7BA153BA4A}" destId="{69C9F9E5-C427-40E9-AD6D-C3699DB297FB}" srcOrd="10" destOrd="0" presId="urn:microsoft.com/office/officeart/2005/8/layout/default#1"/>
    <dgm:cxn modelId="{F19451B7-4827-45C4-B84B-B48B4FABDA46}" type="presParOf" srcId="{D82B0191-2FDC-4B27-8FA4-9B7BA153BA4A}" destId="{640B7223-70E1-4387-9797-5D57ED609C40}" srcOrd="11" destOrd="0" presId="urn:microsoft.com/office/officeart/2005/8/layout/default#1"/>
    <dgm:cxn modelId="{8AA18BA4-ACDE-4EDF-BDA6-E3DBFB9E71F9}" type="presParOf" srcId="{D82B0191-2FDC-4B27-8FA4-9B7BA153BA4A}" destId="{FB9D98A0-5768-4878-9F9C-461AFBD0025B}" srcOrd="12" destOrd="0" presId="urn:microsoft.com/office/officeart/2005/8/layout/default#1"/>
    <dgm:cxn modelId="{794E475E-A347-4EDA-8394-6B368EDEB2CE}" type="presParOf" srcId="{D82B0191-2FDC-4B27-8FA4-9B7BA153BA4A}" destId="{8EB4F108-362F-4627-BB38-16991A255C4C}" srcOrd="13" destOrd="0" presId="urn:microsoft.com/office/officeart/2005/8/layout/default#1"/>
    <dgm:cxn modelId="{15119C90-66AB-44E2-B551-546AF1926444}" type="presParOf" srcId="{D82B0191-2FDC-4B27-8FA4-9B7BA153BA4A}" destId="{BB45D53D-8A7E-4679-83CE-6D0D0DDF68E5}" srcOrd="14" destOrd="0" presId="urn:microsoft.com/office/officeart/2005/8/layout/default#1"/>
    <dgm:cxn modelId="{ABB9EABC-5669-4ACA-9212-363791893BF0}" type="presParOf" srcId="{D82B0191-2FDC-4B27-8FA4-9B7BA153BA4A}" destId="{563B4EFD-BE81-4496-8D05-92A94244FB52}" srcOrd="15" destOrd="0" presId="urn:microsoft.com/office/officeart/2005/8/layout/default#1"/>
    <dgm:cxn modelId="{1EACDD29-801C-4481-8891-F7213726A949}" type="presParOf" srcId="{D82B0191-2FDC-4B27-8FA4-9B7BA153BA4A}" destId="{BD094391-0B92-44C7-967B-410C56456B49}" srcOrd="16" destOrd="0" presId="urn:microsoft.com/office/officeart/2005/8/layout/default#1"/>
    <dgm:cxn modelId="{5C8B3D21-016D-4B2A-B840-B5F74191BC39}" type="presParOf" srcId="{D82B0191-2FDC-4B27-8FA4-9B7BA153BA4A}" destId="{7A53C610-D2AE-4D8F-9A55-693D4EFBDBC0}" srcOrd="17" destOrd="0" presId="urn:microsoft.com/office/officeart/2005/8/layout/default#1"/>
    <dgm:cxn modelId="{9CAE1340-24F1-45E1-B757-3724DCB2FDDB}" type="presParOf" srcId="{D82B0191-2FDC-4B27-8FA4-9B7BA153BA4A}" destId="{5FFBFBF7-F249-40BC-8F56-EAEEA11B62A7}" srcOrd="18" destOrd="0" presId="urn:microsoft.com/office/officeart/2005/8/layout/default#1"/>
    <dgm:cxn modelId="{9146DB26-DE0F-46C8-99DA-729CAAAC778F}" type="presParOf" srcId="{D82B0191-2FDC-4B27-8FA4-9B7BA153BA4A}" destId="{13976CC0-A0CF-416A-BFD4-1D6275933657}" srcOrd="19" destOrd="0" presId="urn:microsoft.com/office/officeart/2005/8/layout/default#1"/>
    <dgm:cxn modelId="{8BE14145-3680-49CE-93AC-5CE069ED4D1D}" type="presParOf" srcId="{D82B0191-2FDC-4B27-8FA4-9B7BA153BA4A}" destId="{C637D911-D765-44AC-B947-94B446AC23F3}" srcOrd="20" destOrd="0" presId="urn:microsoft.com/office/officeart/2005/8/layout/default#1"/>
    <dgm:cxn modelId="{5826C366-FC84-4EA4-BDDA-7F7BD02009EE}" type="presParOf" srcId="{D82B0191-2FDC-4B27-8FA4-9B7BA153BA4A}" destId="{E6042492-1888-4EB1-8295-C3F010AD4ED0}" srcOrd="21" destOrd="0" presId="urn:microsoft.com/office/officeart/2005/8/layout/default#1"/>
    <dgm:cxn modelId="{94310260-BBC0-41F5-ABFE-406DEDFB9450}" type="presParOf" srcId="{D82B0191-2FDC-4B27-8FA4-9B7BA153BA4A}" destId="{8AE3F6DC-CCC6-4259-BDFC-FF2570B5CD43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ECCED-28FC-4A5A-829D-6C48C068901E}" type="doc">
      <dgm:prSet loTypeId="urn:microsoft.com/office/officeart/2005/8/layout/cycle7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975503A8-AD8F-4C12-89DF-BAC159B8E00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Качество условий обеспечения образовательного процесса.</a:t>
          </a:r>
          <a:endParaRPr lang="uk-UA" b="1" dirty="0">
            <a:solidFill>
              <a:srgbClr val="002060"/>
            </a:solidFill>
          </a:endParaRPr>
        </a:p>
      </dgm:t>
    </dgm:pt>
    <dgm:pt modelId="{71721B5E-7580-4FBF-9C9D-BE81072BC0BA}" type="parTrans" cxnId="{241E0D6C-1F3E-48B8-91EF-8354FD44A806}">
      <dgm:prSet/>
      <dgm:spPr/>
      <dgm:t>
        <a:bodyPr/>
        <a:lstStyle/>
        <a:p>
          <a:pPr algn="ctr"/>
          <a:endParaRPr lang="uk-UA"/>
        </a:p>
      </dgm:t>
    </dgm:pt>
    <dgm:pt modelId="{46562013-7C4D-4333-9216-DA2A6414B4DA}" type="sibTrans" cxnId="{241E0D6C-1F3E-48B8-91EF-8354FD44A806}">
      <dgm:prSet/>
      <dgm:spPr/>
      <dgm:t>
        <a:bodyPr/>
        <a:lstStyle/>
        <a:p>
          <a:pPr algn="ctr"/>
          <a:endParaRPr lang="uk-UA"/>
        </a:p>
      </dgm:t>
    </dgm:pt>
    <dgm:pt modelId="{0E8F7FAC-D39C-4EC9-9672-BDC5DB9C480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Качество образовательного процесса.</a:t>
          </a:r>
          <a:endParaRPr lang="uk-UA" b="1" dirty="0">
            <a:solidFill>
              <a:srgbClr val="002060"/>
            </a:solidFill>
          </a:endParaRPr>
        </a:p>
      </dgm:t>
    </dgm:pt>
    <dgm:pt modelId="{97B77E53-0896-4F54-91B8-19458D7409E9}" type="parTrans" cxnId="{04094044-3FED-485C-BE3E-C1AE3EDAD028}">
      <dgm:prSet/>
      <dgm:spPr/>
      <dgm:t>
        <a:bodyPr/>
        <a:lstStyle/>
        <a:p>
          <a:pPr algn="ctr"/>
          <a:endParaRPr lang="uk-UA"/>
        </a:p>
      </dgm:t>
    </dgm:pt>
    <dgm:pt modelId="{3EA800D1-1628-497C-9D99-FDEC4BE16ED4}" type="sibTrans" cxnId="{04094044-3FED-485C-BE3E-C1AE3EDAD028}">
      <dgm:prSet/>
      <dgm:spPr/>
      <dgm:t>
        <a:bodyPr/>
        <a:lstStyle/>
        <a:p>
          <a:pPr algn="ctr"/>
          <a:endParaRPr lang="uk-UA"/>
        </a:p>
      </dgm:t>
    </dgm:pt>
    <dgm:pt modelId="{574E614E-DC94-402A-B22A-04C35BF932C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Качество результатов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uk-UA" dirty="0">
            <a:solidFill>
              <a:srgbClr val="002060"/>
            </a:solidFill>
          </a:endParaRPr>
        </a:p>
      </dgm:t>
    </dgm:pt>
    <dgm:pt modelId="{0BF6C290-FF2A-4454-8F44-0D5AF3EC142F}" type="parTrans" cxnId="{1D96015D-ECF4-46DE-8BF5-686E0B842D09}">
      <dgm:prSet/>
      <dgm:spPr/>
      <dgm:t>
        <a:bodyPr/>
        <a:lstStyle/>
        <a:p>
          <a:pPr algn="ctr"/>
          <a:endParaRPr lang="uk-UA"/>
        </a:p>
      </dgm:t>
    </dgm:pt>
    <dgm:pt modelId="{CAE7549D-07F1-4985-9E6F-BE3DBFF06D9A}" type="sibTrans" cxnId="{1D96015D-ECF4-46DE-8BF5-686E0B842D09}">
      <dgm:prSet/>
      <dgm:spPr/>
      <dgm:t>
        <a:bodyPr/>
        <a:lstStyle/>
        <a:p>
          <a:pPr algn="ctr"/>
          <a:endParaRPr lang="uk-UA"/>
        </a:p>
      </dgm:t>
    </dgm:pt>
    <dgm:pt modelId="{A197A993-CE25-4DF3-A86F-FBAB74419199}" type="pres">
      <dgm:prSet presAssocID="{D0BECCED-28FC-4A5A-829D-6C48C0689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705CD-682D-4110-8100-0BD317AB87DA}" type="pres">
      <dgm:prSet presAssocID="{975503A8-AD8F-4C12-89DF-BAC159B8E0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B5045-35B4-4B2E-A08E-4E643F8291E0}" type="pres">
      <dgm:prSet presAssocID="{46562013-7C4D-4333-9216-DA2A6414B4D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AA731A1-80C6-4BDC-9D8D-37FB8A52CDF5}" type="pres">
      <dgm:prSet presAssocID="{46562013-7C4D-4333-9216-DA2A6414B4D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67776F7-CB64-4803-9C08-7576FCD5F36F}" type="pres">
      <dgm:prSet presAssocID="{0E8F7FAC-D39C-4EC9-9672-BDC5DB9C48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4F2A7-C043-484A-9D76-B2824AC2ED3A}" type="pres">
      <dgm:prSet presAssocID="{3EA800D1-1628-497C-9D99-FDEC4BE16ED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A5FAA8C-D1E1-4BBA-8C04-65037857E0D9}" type="pres">
      <dgm:prSet presAssocID="{3EA800D1-1628-497C-9D99-FDEC4BE16ED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80D2F1D-CDAB-41F8-B3B2-4BBF7BF9F2C3}" type="pres">
      <dgm:prSet presAssocID="{574E614E-DC94-402A-B22A-04C35BF932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B3411-25E5-4E05-9FD4-F483AB72CCC0}" type="pres">
      <dgm:prSet presAssocID="{CAE7549D-07F1-4985-9E6F-BE3DBFF06D9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412735-8BB4-4015-959B-545AE694DD14}" type="pres">
      <dgm:prSet presAssocID="{CAE7549D-07F1-4985-9E6F-BE3DBFF06D9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41E0D6C-1F3E-48B8-91EF-8354FD44A806}" srcId="{D0BECCED-28FC-4A5A-829D-6C48C068901E}" destId="{975503A8-AD8F-4C12-89DF-BAC159B8E00F}" srcOrd="0" destOrd="0" parTransId="{71721B5E-7580-4FBF-9C9D-BE81072BC0BA}" sibTransId="{46562013-7C4D-4333-9216-DA2A6414B4DA}"/>
    <dgm:cxn modelId="{DA10394C-2366-40C8-827A-9D0A835D452D}" type="presOf" srcId="{3EA800D1-1628-497C-9D99-FDEC4BE16ED4}" destId="{1304F2A7-C043-484A-9D76-B2824AC2ED3A}" srcOrd="0" destOrd="0" presId="urn:microsoft.com/office/officeart/2005/8/layout/cycle7"/>
    <dgm:cxn modelId="{84898609-09DB-4018-843E-FACB17B5AA0C}" type="presOf" srcId="{574E614E-DC94-402A-B22A-04C35BF932C1}" destId="{B80D2F1D-CDAB-41F8-B3B2-4BBF7BF9F2C3}" srcOrd="0" destOrd="0" presId="urn:microsoft.com/office/officeart/2005/8/layout/cycle7"/>
    <dgm:cxn modelId="{9612B27A-ED20-4826-A81C-0754716F6E03}" type="presOf" srcId="{975503A8-AD8F-4C12-89DF-BAC159B8E00F}" destId="{62E705CD-682D-4110-8100-0BD317AB87DA}" srcOrd="0" destOrd="0" presId="urn:microsoft.com/office/officeart/2005/8/layout/cycle7"/>
    <dgm:cxn modelId="{B618E61D-454F-42D2-AA60-93F546BD9D94}" type="presOf" srcId="{D0BECCED-28FC-4A5A-829D-6C48C068901E}" destId="{A197A993-CE25-4DF3-A86F-FBAB74419199}" srcOrd="0" destOrd="0" presId="urn:microsoft.com/office/officeart/2005/8/layout/cycle7"/>
    <dgm:cxn modelId="{04C8482B-56B7-43DB-BA2F-774ACABF2A09}" type="presOf" srcId="{CAE7549D-07F1-4985-9E6F-BE3DBFF06D9A}" destId="{0D9B3411-25E5-4E05-9FD4-F483AB72CCC0}" srcOrd="0" destOrd="0" presId="urn:microsoft.com/office/officeart/2005/8/layout/cycle7"/>
    <dgm:cxn modelId="{7DACCD64-58BB-44E1-A501-356586D1050B}" type="presOf" srcId="{46562013-7C4D-4333-9216-DA2A6414B4DA}" destId="{0AA731A1-80C6-4BDC-9D8D-37FB8A52CDF5}" srcOrd="1" destOrd="0" presId="urn:microsoft.com/office/officeart/2005/8/layout/cycle7"/>
    <dgm:cxn modelId="{9D5EA97E-C936-4A3D-A417-742FBA9E87F7}" type="presOf" srcId="{3EA800D1-1628-497C-9D99-FDEC4BE16ED4}" destId="{CA5FAA8C-D1E1-4BBA-8C04-65037857E0D9}" srcOrd="1" destOrd="0" presId="urn:microsoft.com/office/officeart/2005/8/layout/cycle7"/>
    <dgm:cxn modelId="{1D96015D-ECF4-46DE-8BF5-686E0B842D09}" srcId="{D0BECCED-28FC-4A5A-829D-6C48C068901E}" destId="{574E614E-DC94-402A-B22A-04C35BF932C1}" srcOrd="2" destOrd="0" parTransId="{0BF6C290-FF2A-4454-8F44-0D5AF3EC142F}" sibTransId="{CAE7549D-07F1-4985-9E6F-BE3DBFF06D9A}"/>
    <dgm:cxn modelId="{8C467EDA-DDA8-45FD-B1C9-08F30091C89C}" type="presOf" srcId="{46562013-7C4D-4333-9216-DA2A6414B4DA}" destId="{300B5045-35B4-4B2E-A08E-4E643F8291E0}" srcOrd="0" destOrd="0" presId="urn:microsoft.com/office/officeart/2005/8/layout/cycle7"/>
    <dgm:cxn modelId="{04094044-3FED-485C-BE3E-C1AE3EDAD028}" srcId="{D0BECCED-28FC-4A5A-829D-6C48C068901E}" destId="{0E8F7FAC-D39C-4EC9-9672-BDC5DB9C480D}" srcOrd="1" destOrd="0" parTransId="{97B77E53-0896-4F54-91B8-19458D7409E9}" sibTransId="{3EA800D1-1628-497C-9D99-FDEC4BE16ED4}"/>
    <dgm:cxn modelId="{159A45F5-B8AA-4579-845A-86BB91C84F2B}" type="presOf" srcId="{CAE7549D-07F1-4985-9E6F-BE3DBFF06D9A}" destId="{E9412735-8BB4-4015-959B-545AE694DD14}" srcOrd="1" destOrd="0" presId="urn:microsoft.com/office/officeart/2005/8/layout/cycle7"/>
    <dgm:cxn modelId="{CB94A36C-83F7-4430-838A-ED8E4FB5332E}" type="presOf" srcId="{0E8F7FAC-D39C-4EC9-9672-BDC5DB9C480D}" destId="{167776F7-CB64-4803-9C08-7576FCD5F36F}" srcOrd="0" destOrd="0" presId="urn:microsoft.com/office/officeart/2005/8/layout/cycle7"/>
    <dgm:cxn modelId="{A78E79C1-294A-4150-BA02-09325DEC55A6}" type="presParOf" srcId="{A197A993-CE25-4DF3-A86F-FBAB74419199}" destId="{62E705CD-682D-4110-8100-0BD317AB87DA}" srcOrd="0" destOrd="0" presId="urn:microsoft.com/office/officeart/2005/8/layout/cycle7"/>
    <dgm:cxn modelId="{34538EDF-E5B6-476F-8A33-66630CC12AA5}" type="presParOf" srcId="{A197A993-CE25-4DF3-A86F-FBAB74419199}" destId="{300B5045-35B4-4B2E-A08E-4E643F8291E0}" srcOrd="1" destOrd="0" presId="urn:microsoft.com/office/officeart/2005/8/layout/cycle7"/>
    <dgm:cxn modelId="{C02AF788-B2B4-449F-9500-C84C356AA7C2}" type="presParOf" srcId="{300B5045-35B4-4B2E-A08E-4E643F8291E0}" destId="{0AA731A1-80C6-4BDC-9D8D-37FB8A52CDF5}" srcOrd="0" destOrd="0" presId="urn:microsoft.com/office/officeart/2005/8/layout/cycle7"/>
    <dgm:cxn modelId="{AF952F7B-A69A-4018-BE50-FF9EC6DE7284}" type="presParOf" srcId="{A197A993-CE25-4DF3-A86F-FBAB74419199}" destId="{167776F7-CB64-4803-9C08-7576FCD5F36F}" srcOrd="2" destOrd="0" presId="urn:microsoft.com/office/officeart/2005/8/layout/cycle7"/>
    <dgm:cxn modelId="{EAD73D46-CDAD-4C3F-8538-1750BF06CC5F}" type="presParOf" srcId="{A197A993-CE25-4DF3-A86F-FBAB74419199}" destId="{1304F2A7-C043-484A-9D76-B2824AC2ED3A}" srcOrd="3" destOrd="0" presId="urn:microsoft.com/office/officeart/2005/8/layout/cycle7"/>
    <dgm:cxn modelId="{B8A2D574-0BD8-4CD8-A4E9-6F0119D0A3E1}" type="presParOf" srcId="{1304F2A7-C043-484A-9D76-B2824AC2ED3A}" destId="{CA5FAA8C-D1E1-4BBA-8C04-65037857E0D9}" srcOrd="0" destOrd="0" presId="urn:microsoft.com/office/officeart/2005/8/layout/cycle7"/>
    <dgm:cxn modelId="{A2ED6B2F-88B7-459B-AF02-B1B9CACFC7BE}" type="presParOf" srcId="{A197A993-CE25-4DF3-A86F-FBAB74419199}" destId="{B80D2F1D-CDAB-41F8-B3B2-4BBF7BF9F2C3}" srcOrd="4" destOrd="0" presId="urn:microsoft.com/office/officeart/2005/8/layout/cycle7"/>
    <dgm:cxn modelId="{0A26E074-7885-4778-B791-AF9DB7858174}" type="presParOf" srcId="{A197A993-CE25-4DF3-A86F-FBAB74419199}" destId="{0D9B3411-25E5-4E05-9FD4-F483AB72CCC0}" srcOrd="5" destOrd="0" presId="urn:microsoft.com/office/officeart/2005/8/layout/cycle7"/>
    <dgm:cxn modelId="{73BBADA7-CEB3-4D33-9DC8-495F4D3D697B}" type="presParOf" srcId="{0D9B3411-25E5-4E05-9FD4-F483AB72CCC0}" destId="{E9412735-8BB4-4015-959B-545AE694DD1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9C5DE-F5F8-48DA-8FAA-BCB596A82902}" type="doc">
      <dgm:prSet loTypeId="urn:microsoft.com/office/officeart/2005/8/layout/target1" loCatId="relationship" qsTypeId="urn:microsoft.com/office/officeart/2005/8/quickstyle/3d2" qsCatId="3D" csTypeId="urn:microsoft.com/office/officeart/2005/8/colors/colorful1#3" csCatId="colorful"/>
      <dgm:spPr/>
      <dgm:t>
        <a:bodyPr/>
        <a:lstStyle/>
        <a:p>
          <a:endParaRPr lang="ru-RU"/>
        </a:p>
      </dgm:t>
    </dgm:pt>
    <dgm:pt modelId="{0771CF63-EB6F-4DB4-B33C-1A82A7005D2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Успеваемость -</a:t>
          </a:r>
          <a:r>
            <a:rPr lang="ru-RU" sz="1800" b="1" dirty="0" smtClean="0">
              <a:solidFill>
                <a:srgbClr val="993300"/>
              </a:solidFill>
            </a:rPr>
            <a:t> 99.12%</a:t>
          </a:r>
          <a:endParaRPr lang="ru-RU" sz="1800" b="1" dirty="0">
            <a:solidFill>
              <a:srgbClr val="993300"/>
            </a:solidFill>
          </a:endParaRPr>
        </a:p>
      </dgm:t>
    </dgm:pt>
    <dgm:pt modelId="{F9715908-A690-40F2-B8E3-18436EFF72A2}" type="parTrans" cxnId="{FDCD5AED-73CE-46AB-8545-DE8E3ED36DF9}">
      <dgm:prSet/>
      <dgm:spPr/>
      <dgm:t>
        <a:bodyPr/>
        <a:lstStyle/>
        <a:p>
          <a:endParaRPr lang="ru-RU"/>
        </a:p>
      </dgm:t>
    </dgm:pt>
    <dgm:pt modelId="{85195126-1AFE-465E-AB8F-AFF8C7F074F0}" type="sibTrans" cxnId="{FDCD5AED-73CE-46AB-8545-DE8E3ED36DF9}">
      <dgm:prSet/>
      <dgm:spPr/>
      <dgm:t>
        <a:bodyPr/>
        <a:lstStyle/>
        <a:p>
          <a:endParaRPr lang="ru-RU"/>
        </a:p>
      </dgm:t>
    </dgm:pt>
    <dgm:pt modelId="{DF190D1F-5CD2-4AEA-AA1D-5EA68E77EF3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Качество знаний - </a:t>
          </a:r>
          <a:r>
            <a:rPr lang="ru-RU" sz="1800" b="1" dirty="0" smtClean="0">
              <a:solidFill>
                <a:srgbClr val="993300"/>
              </a:solidFill>
            </a:rPr>
            <a:t>73.09%</a:t>
          </a:r>
          <a:endParaRPr lang="ru-RU" sz="1800" b="1" dirty="0">
            <a:solidFill>
              <a:srgbClr val="993300"/>
            </a:solidFill>
          </a:endParaRPr>
        </a:p>
      </dgm:t>
    </dgm:pt>
    <dgm:pt modelId="{9EC381E7-D384-4DE7-86E2-8C990D3AEFC4}" type="parTrans" cxnId="{B910CC98-F7F3-4226-A317-FD87462D4606}">
      <dgm:prSet/>
      <dgm:spPr/>
      <dgm:t>
        <a:bodyPr/>
        <a:lstStyle/>
        <a:p>
          <a:endParaRPr lang="ru-RU"/>
        </a:p>
      </dgm:t>
    </dgm:pt>
    <dgm:pt modelId="{58BF8401-4D61-4609-A4A8-82E3017F5E41}" type="sibTrans" cxnId="{B910CC98-F7F3-4226-A317-FD87462D4606}">
      <dgm:prSet/>
      <dgm:spPr/>
      <dgm:t>
        <a:bodyPr/>
        <a:lstStyle/>
        <a:p>
          <a:endParaRPr lang="ru-RU"/>
        </a:p>
      </dgm:t>
    </dgm:pt>
    <dgm:pt modelId="{9EE6D8EC-E4B5-4435-BCB3-D36AB597D35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Степень </a:t>
          </a:r>
          <a:r>
            <a:rPr lang="ru-RU" sz="1800" b="1" dirty="0" err="1" smtClean="0">
              <a:solidFill>
                <a:srgbClr val="002060"/>
              </a:solidFill>
            </a:rPr>
            <a:t>обученности</a:t>
          </a:r>
          <a:r>
            <a:rPr lang="ru-RU" sz="1800" b="1" dirty="0" smtClean="0">
              <a:solidFill>
                <a:srgbClr val="002060"/>
              </a:solidFill>
            </a:rPr>
            <a:t> (СОУ) </a:t>
          </a:r>
          <a:r>
            <a:rPr lang="ru-RU" sz="1800" b="1" dirty="0" smtClean="0">
              <a:solidFill>
                <a:srgbClr val="993300"/>
              </a:solidFill>
            </a:rPr>
            <a:t>- 68.99%</a:t>
          </a:r>
          <a:endParaRPr lang="ru-RU" sz="1800" b="1" dirty="0">
            <a:solidFill>
              <a:srgbClr val="993300"/>
            </a:solidFill>
          </a:endParaRPr>
        </a:p>
      </dgm:t>
    </dgm:pt>
    <dgm:pt modelId="{E4B7775F-7356-4685-9635-027AEBD3B4E4}" type="parTrans" cxnId="{D8EB285E-B798-4F7D-9BDA-C2EBF504C4A0}">
      <dgm:prSet/>
      <dgm:spPr/>
      <dgm:t>
        <a:bodyPr/>
        <a:lstStyle/>
        <a:p>
          <a:endParaRPr lang="ru-RU"/>
        </a:p>
      </dgm:t>
    </dgm:pt>
    <dgm:pt modelId="{C0692E28-E524-4645-A5A3-C39A9948647F}" type="sibTrans" cxnId="{D8EB285E-B798-4F7D-9BDA-C2EBF504C4A0}">
      <dgm:prSet/>
      <dgm:spPr/>
      <dgm:t>
        <a:bodyPr/>
        <a:lstStyle/>
        <a:p>
          <a:endParaRPr lang="ru-RU"/>
        </a:p>
      </dgm:t>
    </dgm:pt>
    <dgm:pt modelId="{64D46733-A131-4143-A82A-5F3789C99B5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Средний балл - </a:t>
          </a:r>
          <a:r>
            <a:rPr lang="ru-RU" sz="1800" b="1" dirty="0" smtClean="0">
              <a:solidFill>
                <a:srgbClr val="993300"/>
              </a:solidFill>
            </a:rPr>
            <a:t>4.07</a:t>
          </a:r>
          <a:endParaRPr lang="ru-RU" sz="1800" b="1" dirty="0">
            <a:solidFill>
              <a:srgbClr val="993300"/>
            </a:solidFill>
          </a:endParaRPr>
        </a:p>
      </dgm:t>
    </dgm:pt>
    <dgm:pt modelId="{21E22E11-E854-44D9-BB14-D0AD14EF474B}" type="parTrans" cxnId="{C870E529-A471-4CAB-A062-D5499B753C0C}">
      <dgm:prSet/>
      <dgm:spPr/>
      <dgm:t>
        <a:bodyPr/>
        <a:lstStyle/>
        <a:p>
          <a:endParaRPr lang="ru-RU"/>
        </a:p>
      </dgm:t>
    </dgm:pt>
    <dgm:pt modelId="{AE5DDFD1-63DE-451B-A246-770B587EB23C}" type="sibTrans" cxnId="{C870E529-A471-4CAB-A062-D5499B753C0C}">
      <dgm:prSet/>
      <dgm:spPr/>
      <dgm:t>
        <a:bodyPr/>
        <a:lstStyle/>
        <a:p>
          <a:endParaRPr lang="ru-RU"/>
        </a:p>
      </dgm:t>
    </dgm:pt>
    <dgm:pt modelId="{FB57F495-573D-404C-91CB-BDE6EDD65EAF}" type="pres">
      <dgm:prSet presAssocID="{2549C5DE-F5F8-48DA-8FAA-BCB596A8290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E639A-A436-4F4C-9AA1-8BFDDE5CC6E3}" type="pres">
      <dgm:prSet presAssocID="{0771CF63-EB6F-4DB4-B33C-1A82A7005D27}" presName="circle1" presStyleLbl="lnNode1" presStyleIdx="0" presStyleCnt="4"/>
      <dgm:spPr/>
    </dgm:pt>
    <dgm:pt modelId="{1DBA2D0E-E601-4E06-ADB7-A854841DB78B}" type="pres">
      <dgm:prSet presAssocID="{0771CF63-EB6F-4DB4-B33C-1A82A7005D27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9106D-E791-479E-9156-52699B046FB0}" type="pres">
      <dgm:prSet presAssocID="{0771CF63-EB6F-4DB4-B33C-1A82A7005D27}" presName="line1" presStyleLbl="callout" presStyleIdx="0" presStyleCnt="8"/>
      <dgm:spPr/>
    </dgm:pt>
    <dgm:pt modelId="{B29327AF-80BB-4DCE-A9B7-E0F9BC5B2F07}" type="pres">
      <dgm:prSet presAssocID="{0771CF63-EB6F-4DB4-B33C-1A82A7005D27}" presName="d1" presStyleLbl="callout" presStyleIdx="1" presStyleCnt="8"/>
      <dgm:spPr/>
    </dgm:pt>
    <dgm:pt modelId="{5228A790-99D9-4AA7-8464-BE3F53C7464D}" type="pres">
      <dgm:prSet presAssocID="{DF190D1F-5CD2-4AEA-AA1D-5EA68E77EF35}" presName="circle2" presStyleLbl="lnNode1" presStyleIdx="1" presStyleCnt="4"/>
      <dgm:spPr/>
    </dgm:pt>
    <dgm:pt modelId="{D317374A-6247-4E8C-953E-16EADAE9FB72}" type="pres">
      <dgm:prSet presAssocID="{DF190D1F-5CD2-4AEA-AA1D-5EA68E77EF35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3C47-E5D7-4BF4-8C06-B4DDFCCE3919}" type="pres">
      <dgm:prSet presAssocID="{DF190D1F-5CD2-4AEA-AA1D-5EA68E77EF35}" presName="line2" presStyleLbl="callout" presStyleIdx="2" presStyleCnt="8"/>
      <dgm:spPr/>
    </dgm:pt>
    <dgm:pt modelId="{FA4B4B91-71B5-4B8E-A67E-D2A14F15F84A}" type="pres">
      <dgm:prSet presAssocID="{DF190D1F-5CD2-4AEA-AA1D-5EA68E77EF35}" presName="d2" presStyleLbl="callout" presStyleIdx="3" presStyleCnt="8"/>
      <dgm:spPr/>
    </dgm:pt>
    <dgm:pt modelId="{09F78EDC-19E1-4CD3-A908-9E2E11194161}" type="pres">
      <dgm:prSet presAssocID="{9EE6D8EC-E4B5-4435-BCB3-D36AB597D350}" presName="circle3" presStyleLbl="lnNode1" presStyleIdx="2" presStyleCnt="4"/>
      <dgm:spPr/>
    </dgm:pt>
    <dgm:pt modelId="{07BCCC68-FCB3-4991-834C-2680ED17EFFF}" type="pres">
      <dgm:prSet presAssocID="{9EE6D8EC-E4B5-4435-BCB3-D36AB597D350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5295-1113-40BC-9CBD-369D98ADF01F}" type="pres">
      <dgm:prSet presAssocID="{9EE6D8EC-E4B5-4435-BCB3-D36AB597D350}" presName="line3" presStyleLbl="callout" presStyleIdx="4" presStyleCnt="8"/>
      <dgm:spPr/>
    </dgm:pt>
    <dgm:pt modelId="{758C977D-A100-4EE4-931B-34787CB1F8E3}" type="pres">
      <dgm:prSet presAssocID="{9EE6D8EC-E4B5-4435-BCB3-D36AB597D350}" presName="d3" presStyleLbl="callout" presStyleIdx="5" presStyleCnt="8"/>
      <dgm:spPr/>
    </dgm:pt>
    <dgm:pt modelId="{3847C293-A700-4A8D-B4BA-1899378E59C3}" type="pres">
      <dgm:prSet presAssocID="{64D46733-A131-4143-A82A-5F3789C99B5B}" presName="circle4" presStyleLbl="lnNode1" presStyleIdx="3" presStyleCnt="4"/>
      <dgm:spPr/>
    </dgm:pt>
    <dgm:pt modelId="{5FA65327-4342-49CD-884A-27778D299B6E}" type="pres">
      <dgm:prSet presAssocID="{64D46733-A131-4143-A82A-5F3789C99B5B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3CB4D-18AD-4434-9A68-7A3A02C6C59F}" type="pres">
      <dgm:prSet presAssocID="{64D46733-A131-4143-A82A-5F3789C99B5B}" presName="line4" presStyleLbl="callout" presStyleIdx="6" presStyleCnt="8"/>
      <dgm:spPr/>
    </dgm:pt>
    <dgm:pt modelId="{82D8589A-F608-44BA-A5F1-5285D4C487B9}" type="pres">
      <dgm:prSet presAssocID="{64D46733-A131-4143-A82A-5F3789C99B5B}" presName="d4" presStyleLbl="callout" presStyleIdx="7" presStyleCnt="8"/>
      <dgm:spPr/>
    </dgm:pt>
  </dgm:ptLst>
  <dgm:cxnLst>
    <dgm:cxn modelId="{D8EB285E-B798-4F7D-9BDA-C2EBF504C4A0}" srcId="{2549C5DE-F5F8-48DA-8FAA-BCB596A82902}" destId="{9EE6D8EC-E4B5-4435-BCB3-D36AB597D350}" srcOrd="2" destOrd="0" parTransId="{E4B7775F-7356-4685-9635-027AEBD3B4E4}" sibTransId="{C0692E28-E524-4645-A5A3-C39A9948647F}"/>
    <dgm:cxn modelId="{B910CC98-F7F3-4226-A317-FD87462D4606}" srcId="{2549C5DE-F5F8-48DA-8FAA-BCB596A82902}" destId="{DF190D1F-5CD2-4AEA-AA1D-5EA68E77EF35}" srcOrd="1" destOrd="0" parTransId="{9EC381E7-D384-4DE7-86E2-8C990D3AEFC4}" sibTransId="{58BF8401-4D61-4609-A4A8-82E3017F5E41}"/>
    <dgm:cxn modelId="{E997F01F-9705-4A54-894E-81623FBBB9B2}" type="presOf" srcId="{DF190D1F-5CD2-4AEA-AA1D-5EA68E77EF35}" destId="{D317374A-6247-4E8C-953E-16EADAE9FB72}" srcOrd="0" destOrd="0" presId="urn:microsoft.com/office/officeart/2005/8/layout/target1"/>
    <dgm:cxn modelId="{0D1ED902-5710-4061-A222-5268B16B05EE}" type="presOf" srcId="{0771CF63-EB6F-4DB4-B33C-1A82A7005D27}" destId="{1DBA2D0E-E601-4E06-ADB7-A854841DB78B}" srcOrd="0" destOrd="0" presId="urn:microsoft.com/office/officeart/2005/8/layout/target1"/>
    <dgm:cxn modelId="{FDCD5AED-73CE-46AB-8545-DE8E3ED36DF9}" srcId="{2549C5DE-F5F8-48DA-8FAA-BCB596A82902}" destId="{0771CF63-EB6F-4DB4-B33C-1A82A7005D27}" srcOrd="0" destOrd="0" parTransId="{F9715908-A690-40F2-B8E3-18436EFF72A2}" sibTransId="{85195126-1AFE-465E-AB8F-AFF8C7F074F0}"/>
    <dgm:cxn modelId="{C870E529-A471-4CAB-A062-D5499B753C0C}" srcId="{2549C5DE-F5F8-48DA-8FAA-BCB596A82902}" destId="{64D46733-A131-4143-A82A-5F3789C99B5B}" srcOrd="3" destOrd="0" parTransId="{21E22E11-E854-44D9-BB14-D0AD14EF474B}" sibTransId="{AE5DDFD1-63DE-451B-A246-770B587EB23C}"/>
    <dgm:cxn modelId="{BD279002-FF28-4889-95F1-362793BADDA8}" type="presOf" srcId="{64D46733-A131-4143-A82A-5F3789C99B5B}" destId="{5FA65327-4342-49CD-884A-27778D299B6E}" srcOrd="0" destOrd="0" presId="urn:microsoft.com/office/officeart/2005/8/layout/target1"/>
    <dgm:cxn modelId="{B90D1935-2DBB-487C-AB39-9BAC8DF94451}" type="presOf" srcId="{9EE6D8EC-E4B5-4435-BCB3-D36AB597D350}" destId="{07BCCC68-FCB3-4991-834C-2680ED17EFFF}" srcOrd="0" destOrd="0" presId="urn:microsoft.com/office/officeart/2005/8/layout/target1"/>
    <dgm:cxn modelId="{3DC8615B-E031-4854-BB7C-80037F98DBEA}" type="presOf" srcId="{2549C5DE-F5F8-48DA-8FAA-BCB596A82902}" destId="{FB57F495-573D-404C-91CB-BDE6EDD65EAF}" srcOrd="0" destOrd="0" presId="urn:microsoft.com/office/officeart/2005/8/layout/target1"/>
    <dgm:cxn modelId="{F0D1940D-9F18-4A92-9EE9-110CC5626E7E}" type="presParOf" srcId="{FB57F495-573D-404C-91CB-BDE6EDD65EAF}" destId="{36DE639A-A436-4F4C-9AA1-8BFDDE5CC6E3}" srcOrd="0" destOrd="0" presId="urn:microsoft.com/office/officeart/2005/8/layout/target1"/>
    <dgm:cxn modelId="{4BCA2B62-5AA9-4222-BC1C-0F1A7B809172}" type="presParOf" srcId="{FB57F495-573D-404C-91CB-BDE6EDD65EAF}" destId="{1DBA2D0E-E601-4E06-ADB7-A854841DB78B}" srcOrd="1" destOrd="0" presId="urn:microsoft.com/office/officeart/2005/8/layout/target1"/>
    <dgm:cxn modelId="{A0A9E3AB-565C-4AA1-8138-84DD927866A2}" type="presParOf" srcId="{FB57F495-573D-404C-91CB-BDE6EDD65EAF}" destId="{F9E9106D-E791-479E-9156-52699B046FB0}" srcOrd="2" destOrd="0" presId="urn:microsoft.com/office/officeart/2005/8/layout/target1"/>
    <dgm:cxn modelId="{C1211BB0-385E-4CDF-A6DC-75D201221A6A}" type="presParOf" srcId="{FB57F495-573D-404C-91CB-BDE6EDD65EAF}" destId="{B29327AF-80BB-4DCE-A9B7-E0F9BC5B2F07}" srcOrd="3" destOrd="0" presId="urn:microsoft.com/office/officeart/2005/8/layout/target1"/>
    <dgm:cxn modelId="{8CA87480-3550-436D-9DBC-1A004E0F75F1}" type="presParOf" srcId="{FB57F495-573D-404C-91CB-BDE6EDD65EAF}" destId="{5228A790-99D9-4AA7-8464-BE3F53C7464D}" srcOrd="4" destOrd="0" presId="urn:microsoft.com/office/officeart/2005/8/layout/target1"/>
    <dgm:cxn modelId="{EB2D07C7-AFD3-479D-8325-A325A12A2E2C}" type="presParOf" srcId="{FB57F495-573D-404C-91CB-BDE6EDD65EAF}" destId="{D317374A-6247-4E8C-953E-16EADAE9FB72}" srcOrd="5" destOrd="0" presId="urn:microsoft.com/office/officeart/2005/8/layout/target1"/>
    <dgm:cxn modelId="{3AC9D101-0A08-4490-8837-7321807F5D0D}" type="presParOf" srcId="{FB57F495-573D-404C-91CB-BDE6EDD65EAF}" destId="{476B3C47-E5D7-4BF4-8C06-B4DDFCCE3919}" srcOrd="6" destOrd="0" presId="urn:microsoft.com/office/officeart/2005/8/layout/target1"/>
    <dgm:cxn modelId="{869D7739-891E-4D2B-A1D3-2F9CE76A04D9}" type="presParOf" srcId="{FB57F495-573D-404C-91CB-BDE6EDD65EAF}" destId="{FA4B4B91-71B5-4B8E-A67E-D2A14F15F84A}" srcOrd="7" destOrd="0" presId="urn:microsoft.com/office/officeart/2005/8/layout/target1"/>
    <dgm:cxn modelId="{243F977E-5328-4848-9CF6-0CE913187C0E}" type="presParOf" srcId="{FB57F495-573D-404C-91CB-BDE6EDD65EAF}" destId="{09F78EDC-19E1-4CD3-A908-9E2E11194161}" srcOrd="8" destOrd="0" presId="urn:microsoft.com/office/officeart/2005/8/layout/target1"/>
    <dgm:cxn modelId="{FD8A07EC-D25D-4E48-A7B0-22683D546969}" type="presParOf" srcId="{FB57F495-573D-404C-91CB-BDE6EDD65EAF}" destId="{07BCCC68-FCB3-4991-834C-2680ED17EFFF}" srcOrd="9" destOrd="0" presId="urn:microsoft.com/office/officeart/2005/8/layout/target1"/>
    <dgm:cxn modelId="{C7B18665-0FD2-4E6D-B813-FC0184098FAF}" type="presParOf" srcId="{FB57F495-573D-404C-91CB-BDE6EDD65EAF}" destId="{35995295-1113-40BC-9CBD-369D98ADF01F}" srcOrd="10" destOrd="0" presId="urn:microsoft.com/office/officeart/2005/8/layout/target1"/>
    <dgm:cxn modelId="{CC079064-0CFF-42E9-862F-B14E13631F9C}" type="presParOf" srcId="{FB57F495-573D-404C-91CB-BDE6EDD65EAF}" destId="{758C977D-A100-4EE4-931B-34787CB1F8E3}" srcOrd="11" destOrd="0" presId="urn:microsoft.com/office/officeart/2005/8/layout/target1"/>
    <dgm:cxn modelId="{C953699F-27F4-4A2E-9799-CCECC5538777}" type="presParOf" srcId="{FB57F495-573D-404C-91CB-BDE6EDD65EAF}" destId="{3847C293-A700-4A8D-B4BA-1899378E59C3}" srcOrd="12" destOrd="0" presId="urn:microsoft.com/office/officeart/2005/8/layout/target1"/>
    <dgm:cxn modelId="{C4DFE1B6-1A59-4A74-AAAA-5CF007ABF47A}" type="presParOf" srcId="{FB57F495-573D-404C-91CB-BDE6EDD65EAF}" destId="{5FA65327-4342-49CD-884A-27778D299B6E}" srcOrd="13" destOrd="0" presId="urn:microsoft.com/office/officeart/2005/8/layout/target1"/>
    <dgm:cxn modelId="{130F5CEA-D689-4D35-BBCE-EED93690F5B4}" type="presParOf" srcId="{FB57F495-573D-404C-91CB-BDE6EDD65EAF}" destId="{03A3CB4D-18AD-4434-9A68-7A3A02C6C59F}" srcOrd="14" destOrd="0" presId="urn:microsoft.com/office/officeart/2005/8/layout/target1"/>
    <dgm:cxn modelId="{08BBB21D-675F-4DD1-A248-9F48B5563952}" type="presParOf" srcId="{FB57F495-573D-404C-91CB-BDE6EDD65EAF}" destId="{82D8589A-F608-44BA-A5F1-5285D4C487B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DBE20-4932-4688-8233-E0FE6A62C92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ED0CBC4-4DC2-42BE-A26A-0794F71ED9B3}">
      <dgm:prSet custT="1"/>
      <dgm:spPr/>
      <dgm:t>
        <a:bodyPr/>
        <a:lstStyle/>
        <a:p>
          <a:pPr rtl="0"/>
          <a:r>
            <a:rPr lang="ru-RU" sz="1800" b="1" dirty="0" smtClean="0"/>
            <a:t>русский язык и литература, </a:t>
          </a:r>
          <a:endParaRPr lang="ru-RU" sz="1800" b="1" dirty="0"/>
        </a:p>
      </dgm:t>
    </dgm:pt>
    <dgm:pt modelId="{AAAAC7C9-092C-4B3F-8B01-766471A50EC7}" type="parTrans" cxnId="{9041F91A-D7F1-42E7-801B-48B71ABFE108}">
      <dgm:prSet/>
      <dgm:spPr/>
      <dgm:t>
        <a:bodyPr/>
        <a:lstStyle/>
        <a:p>
          <a:endParaRPr lang="ru-RU"/>
        </a:p>
      </dgm:t>
    </dgm:pt>
    <dgm:pt modelId="{FDC349EC-E825-4D7F-9806-AF1F1F2E3680}" type="sibTrans" cxnId="{9041F91A-D7F1-42E7-801B-48B71ABFE108}">
      <dgm:prSet/>
      <dgm:spPr/>
      <dgm:t>
        <a:bodyPr/>
        <a:lstStyle/>
        <a:p>
          <a:endParaRPr lang="ru-RU"/>
        </a:p>
      </dgm:t>
    </dgm:pt>
    <dgm:pt modelId="{F1337BB0-FA65-4A64-94AE-4A1649A8D37C}">
      <dgm:prSet custT="1"/>
      <dgm:spPr/>
      <dgm:t>
        <a:bodyPr/>
        <a:lstStyle/>
        <a:p>
          <a:pPr rtl="0"/>
          <a:r>
            <a:rPr lang="ru-RU" sz="1800" b="1" dirty="0" smtClean="0"/>
            <a:t>математика, </a:t>
          </a:r>
          <a:endParaRPr lang="ru-RU" sz="1800" b="1" dirty="0"/>
        </a:p>
      </dgm:t>
    </dgm:pt>
    <dgm:pt modelId="{2DE8C02F-7975-4C65-BB41-B9DAA00CFFBA}" type="parTrans" cxnId="{15472704-6EBF-4F6D-B002-D3E4232BB37C}">
      <dgm:prSet/>
      <dgm:spPr/>
      <dgm:t>
        <a:bodyPr/>
        <a:lstStyle/>
        <a:p>
          <a:endParaRPr lang="ru-RU"/>
        </a:p>
      </dgm:t>
    </dgm:pt>
    <dgm:pt modelId="{97B56F74-9120-4F8F-915C-0C4031BFF30A}" type="sibTrans" cxnId="{15472704-6EBF-4F6D-B002-D3E4232BB37C}">
      <dgm:prSet/>
      <dgm:spPr/>
      <dgm:t>
        <a:bodyPr/>
        <a:lstStyle/>
        <a:p>
          <a:endParaRPr lang="ru-RU"/>
        </a:p>
      </dgm:t>
    </dgm:pt>
    <dgm:pt modelId="{448CE6ED-F691-4B81-B4CC-9DD4669FEC7F}">
      <dgm:prSet custT="1"/>
      <dgm:spPr/>
      <dgm:t>
        <a:bodyPr/>
        <a:lstStyle/>
        <a:p>
          <a:pPr rtl="0"/>
          <a:r>
            <a:rPr lang="ru-RU" sz="1800" b="1" dirty="0" smtClean="0"/>
            <a:t>география, </a:t>
          </a:r>
          <a:endParaRPr lang="ru-RU" sz="1800" b="1" dirty="0"/>
        </a:p>
      </dgm:t>
    </dgm:pt>
    <dgm:pt modelId="{D63A12CB-FAF2-44F5-830B-20FB74A7B459}" type="parTrans" cxnId="{C08154CE-0137-44F8-8A99-D249289455D2}">
      <dgm:prSet/>
      <dgm:spPr/>
      <dgm:t>
        <a:bodyPr/>
        <a:lstStyle/>
        <a:p>
          <a:endParaRPr lang="ru-RU"/>
        </a:p>
      </dgm:t>
    </dgm:pt>
    <dgm:pt modelId="{25999A1F-A782-40FB-97EB-4904996EBB4F}" type="sibTrans" cxnId="{C08154CE-0137-44F8-8A99-D249289455D2}">
      <dgm:prSet/>
      <dgm:spPr/>
      <dgm:t>
        <a:bodyPr/>
        <a:lstStyle/>
        <a:p>
          <a:endParaRPr lang="ru-RU"/>
        </a:p>
      </dgm:t>
    </dgm:pt>
    <dgm:pt modelId="{8A70BC98-7AE6-4AF9-8267-AE963F5393A6}">
      <dgm:prSet custT="1"/>
      <dgm:spPr/>
      <dgm:t>
        <a:bodyPr/>
        <a:lstStyle/>
        <a:p>
          <a:pPr rtl="0"/>
          <a:r>
            <a:rPr lang="ru-RU" sz="1800" b="1" dirty="0" smtClean="0"/>
            <a:t>физика, </a:t>
          </a:r>
          <a:endParaRPr lang="ru-RU" sz="1800" b="1" dirty="0"/>
        </a:p>
      </dgm:t>
    </dgm:pt>
    <dgm:pt modelId="{6B00362C-DBB7-4C25-B23F-DEF92B494E68}" type="parTrans" cxnId="{89738977-1299-4070-B185-9BC3B752BCEB}">
      <dgm:prSet/>
      <dgm:spPr/>
      <dgm:t>
        <a:bodyPr/>
        <a:lstStyle/>
        <a:p>
          <a:endParaRPr lang="ru-RU"/>
        </a:p>
      </dgm:t>
    </dgm:pt>
    <dgm:pt modelId="{6A33EBD7-24E4-4631-BB62-F50D54A5516F}" type="sibTrans" cxnId="{89738977-1299-4070-B185-9BC3B752BCEB}">
      <dgm:prSet/>
      <dgm:spPr/>
      <dgm:t>
        <a:bodyPr/>
        <a:lstStyle/>
        <a:p>
          <a:endParaRPr lang="ru-RU"/>
        </a:p>
      </dgm:t>
    </dgm:pt>
    <dgm:pt modelId="{40CD36EF-F83C-47B2-AD83-293D8266FBD2}">
      <dgm:prSet custT="1"/>
      <dgm:spPr/>
      <dgm:t>
        <a:bodyPr/>
        <a:lstStyle/>
        <a:p>
          <a:pPr rtl="0"/>
          <a:r>
            <a:rPr lang="ru-RU" sz="1800" b="1" dirty="0" smtClean="0"/>
            <a:t>химия, </a:t>
          </a:r>
          <a:endParaRPr lang="ru-RU" sz="1800" b="1" dirty="0"/>
        </a:p>
      </dgm:t>
    </dgm:pt>
    <dgm:pt modelId="{97B9058F-91BF-41DF-9AE7-E8298559A02E}" type="parTrans" cxnId="{82066B3F-DBB8-4A6D-9618-8015EE624E9A}">
      <dgm:prSet/>
      <dgm:spPr/>
      <dgm:t>
        <a:bodyPr/>
        <a:lstStyle/>
        <a:p>
          <a:endParaRPr lang="ru-RU"/>
        </a:p>
      </dgm:t>
    </dgm:pt>
    <dgm:pt modelId="{9D1741E0-CBB2-4C76-AE5E-D586E97CDBA2}" type="sibTrans" cxnId="{82066B3F-DBB8-4A6D-9618-8015EE624E9A}">
      <dgm:prSet/>
      <dgm:spPr/>
      <dgm:t>
        <a:bodyPr/>
        <a:lstStyle/>
        <a:p>
          <a:endParaRPr lang="ru-RU"/>
        </a:p>
      </dgm:t>
    </dgm:pt>
    <dgm:pt modelId="{83E8A79D-CC9E-4A42-9AE2-B55E9EED51BA}">
      <dgm:prSet custT="1"/>
      <dgm:spPr/>
      <dgm:t>
        <a:bodyPr/>
        <a:lstStyle/>
        <a:p>
          <a:pPr rtl="0"/>
          <a:r>
            <a:rPr lang="ru-RU" sz="1800" b="1" dirty="0" smtClean="0"/>
            <a:t>биология, </a:t>
          </a:r>
          <a:endParaRPr lang="ru-RU" sz="1800" b="1" dirty="0"/>
        </a:p>
      </dgm:t>
    </dgm:pt>
    <dgm:pt modelId="{44E7FF3A-0DB5-4D89-A8D0-5BA4FB3E8A68}" type="parTrans" cxnId="{1C8543DE-EABF-4F6C-A3FA-1EE10497175A}">
      <dgm:prSet/>
      <dgm:spPr/>
      <dgm:t>
        <a:bodyPr/>
        <a:lstStyle/>
        <a:p>
          <a:endParaRPr lang="ru-RU"/>
        </a:p>
      </dgm:t>
    </dgm:pt>
    <dgm:pt modelId="{0542E9BE-0B96-4085-A1C0-187F079757F7}" type="sibTrans" cxnId="{1C8543DE-EABF-4F6C-A3FA-1EE10497175A}">
      <dgm:prSet/>
      <dgm:spPr/>
      <dgm:t>
        <a:bodyPr/>
        <a:lstStyle/>
        <a:p>
          <a:endParaRPr lang="ru-RU"/>
        </a:p>
      </dgm:t>
    </dgm:pt>
    <dgm:pt modelId="{059FE38A-4E94-44F8-A2E1-3F041501DCD7}">
      <dgm:prSet custT="1"/>
      <dgm:spPr/>
      <dgm:t>
        <a:bodyPr/>
        <a:lstStyle/>
        <a:p>
          <a:pPr rtl="0"/>
          <a:r>
            <a:rPr lang="ru-RU" sz="1800" b="1" dirty="0" smtClean="0"/>
            <a:t>информатика, </a:t>
          </a:r>
          <a:endParaRPr lang="ru-RU" sz="1800" b="1" dirty="0"/>
        </a:p>
      </dgm:t>
    </dgm:pt>
    <dgm:pt modelId="{FD882C97-11CD-4AB5-A5CB-75997D921B72}" type="parTrans" cxnId="{A9B068A2-ECF7-4CD8-808D-2387A79FFDA1}">
      <dgm:prSet/>
      <dgm:spPr/>
      <dgm:t>
        <a:bodyPr/>
        <a:lstStyle/>
        <a:p>
          <a:endParaRPr lang="ru-RU"/>
        </a:p>
      </dgm:t>
    </dgm:pt>
    <dgm:pt modelId="{48E72DE7-DA11-40DE-83DE-968387800409}" type="sibTrans" cxnId="{A9B068A2-ECF7-4CD8-808D-2387A79FFDA1}">
      <dgm:prSet/>
      <dgm:spPr/>
      <dgm:t>
        <a:bodyPr/>
        <a:lstStyle/>
        <a:p>
          <a:endParaRPr lang="ru-RU"/>
        </a:p>
      </dgm:t>
    </dgm:pt>
    <dgm:pt modelId="{2A2139E0-1071-40D0-AAF4-D7CD2240B5A9}">
      <dgm:prSet custT="1"/>
      <dgm:spPr/>
      <dgm:t>
        <a:bodyPr/>
        <a:lstStyle/>
        <a:p>
          <a:pPr rtl="0"/>
          <a:r>
            <a:rPr lang="ru-RU" sz="1800" b="1" dirty="0" smtClean="0"/>
            <a:t>информационные технологии, </a:t>
          </a:r>
          <a:endParaRPr lang="ru-RU" sz="1800" b="1" dirty="0"/>
        </a:p>
      </dgm:t>
    </dgm:pt>
    <dgm:pt modelId="{BC7C78BA-5152-4F21-AB8F-5080A6476647}" type="parTrans" cxnId="{CFD6A459-48FC-45B6-8F8B-6EAAEF54112D}">
      <dgm:prSet/>
      <dgm:spPr/>
      <dgm:t>
        <a:bodyPr/>
        <a:lstStyle/>
        <a:p>
          <a:endParaRPr lang="ru-RU"/>
        </a:p>
      </dgm:t>
    </dgm:pt>
    <dgm:pt modelId="{729E103C-40CF-45F4-B5D9-112F14D7DD10}" type="sibTrans" cxnId="{CFD6A459-48FC-45B6-8F8B-6EAAEF54112D}">
      <dgm:prSet/>
      <dgm:spPr/>
      <dgm:t>
        <a:bodyPr/>
        <a:lstStyle/>
        <a:p>
          <a:endParaRPr lang="ru-RU"/>
        </a:p>
      </dgm:t>
    </dgm:pt>
    <dgm:pt modelId="{0D377875-F169-41E8-819F-3960DF55820D}">
      <dgm:prSet custT="1"/>
      <dgm:spPr/>
      <dgm:t>
        <a:bodyPr/>
        <a:lstStyle/>
        <a:p>
          <a:pPr rtl="0"/>
          <a:r>
            <a:rPr lang="ru-RU" sz="1800" b="1" dirty="0" smtClean="0"/>
            <a:t>история,</a:t>
          </a:r>
          <a:endParaRPr lang="ru-RU" sz="1800" b="1" dirty="0"/>
        </a:p>
      </dgm:t>
    </dgm:pt>
    <dgm:pt modelId="{70711396-0A48-4C9A-BDC8-BBDE07A4D4C7}" type="parTrans" cxnId="{DE22A852-03FC-4B22-AACA-BE2D352EB267}">
      <dgm:prSet/>
      <dgm:spPr/>
      <dgm:t>
        <a:bodyPr/>
        <a:lstStyle/>
        <a:p>
          <a:endParaRPr lang="ru-RU"/>
        </a:p>
      </dgm:t>
    </dgm:pt>
    <dgm:pt modelId="{9DA47B1D-1C7C-4E45-8CB0-6A7990BD2992}" type="sibTrans" cxnId="{DE22A852-03FC-4B22-AACA-BE2D352EB267}">
      <dgm:prSet/>
      <dgm:spPr/>
      <dgm:t>
        <a:bodyPr/>
        <a:lstStyle/>
        <a:p>
          <a:endParaRPr lang="ru-RU"/>
        </a:p>
      </dgm:t>
    </dgm:pt>
    <dgm:pt modelId="{07ACA30D-523E-4029-8C1E-215D8933DC36}">
      <dgm:prSet custT="1"/>
      <dgm:spPr/>
      <dgm:t>
        <a:bodyPr/>
        <a:lstStyle/>
        <a:p>
          <a:pPr rtl="0"/>
          <a:r>
            <a:rPr lang="ru-RU" sz="1800" b="1" dirty="0" smtClean="0"/>
            <a:t>украинский язык и литература, </a:t>
          </a:r>
          <a:endParaRPr lang="ru-RU" sz="1800" b="1" dirty="0"/>
        </a:p>
      </dgm:t>
    </dgm:pt>
    <dgm:pt modelId="{937C9016-FF3D-4122-9558-000DE352A31B}" type="parTrans" cxnId="{34B1FD70-75D6-4272-A8B2-2E87AB0B32CC}">
      <dgm:prSet/>
      <dgm:spPr/>
      <dgm:t>
        <a:bodyPr/>
        <a:lstStyle/>
        <a:p>
          <a:endParaRPr lang="ru-RU"/>
        </a:p>
      </dgm:t>
    </dgm:pt>
    <dgm:pt modelId="{BD9896A2-F9A3-420F-8E33-422F9A047FD9}" type="sibTrans" cxnId="{34B1FD70-75D6-4272-A8B2-2E87AB0B32CC}">
      <dgm:prSet/>
      <dgm:spPr/>
      <dgm:t>
        <a:bodyPr/>
        <a:lstStyle/>
        <a:p>
          <a:endParaRPr lang="ru-RU"/>
        </a:p>
      </dgm:t>
    </dgm:pt>
    <dgm:pt modelId="{9C161CC3-06EB-4F26-B52D-6BD82A23D8C5}">
      <dgm:prSet custT="1"/>
      <dgm:spPr/>
      <dgm:t>
        <a:bodyPr/>
        <a:lstStyle/>
        <a:p>
          <a:pPr rtl="0"/>
          <a:r>
            <a:rPr lang="ru-RU" sz="1800" b="1" dirty="0" smtClean="0"/>
            <a:t>иностранные языки (английский, немецкий, французский). </a:t>
          </a:r>
          <a:endParaRPr lang="ru-RU" sz="1800" b="1" dirty="0"/>
        </a:p>
      </dgm:t>
    </dgm:pt>
    <dgm:pt modelId="{03ABE30E-5C93-4834-9051-C547A6CC10F3}" type="parTrans" cxnId="{67F458AA-2C35-4DCE-B534-FA9BCC8344E0}">
      <dgm:prSet/>
      <dgm:spPr/>
      <dgm:t>
        <a:bodyPr/>
        <a:lstStyle/>
        <a:p>
          <a:endParaRPr lang="ru-RU"/>
        </a:p>
      </dgm:t>
    </dgm:pt>
    <dgm:pt modelId="{990EEA0E-F5AC-41DB-B4B9-4036CA7D1D49}" type="sibTrans" cxnId="{67F458AA-2C35-4DCE-B534-FA9BCC8344E0}">
      <dgm:prSet/>
      <dgm:spPr/>
      <dgm:t>
        <a:bodyPr/>
        <a:lstStyle/>
        <a:p>
          <a:endParaRPr lang="ru-RU"/>
        </a:p>
      </dgm:t>
    </dgm:pt>
    <dgm:pt modelId="{FC77207E-EEF9-4779-98D5-3B1268B8AAF5}" type="pres">
      <dgm:prSet presAssocID="{08FDBE20-4932-4688-8233-E0FE6A62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39F32-BF9D-4C0C-A8F6-D44CF978B12D}" type="pres">
      <dgm:prSet presAssocID="{9ED0CBC4-4DC2-42BE-A26A-0794F71ED9B3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683D8-C39C-4FF4-952D-0D1550B1EEEE}" type="pres">
      <dgm:prSet presAssocID="{FDC349EC-E825-4D7F-9806-AF1F1F2E3680}" presName="spacer" presStyleCnt="0"/>
      <dgm:spPr/>
    </dgm:pt>
    <dgm:pt modelId="{09593FE0-E543-4ACD-B420-B160FAD9EDB6}" type="pres">
      <dgm:prSet presAssocID="{F1337BB0-FA65-4A64-94AE-4A1649A8D37C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27C50-92E8-4B5D-B2E2-A6E111911994}" type="pres">
      <dgm:prSet presAssocID="{97B56F74-9120-4F8F-915C-0C4031BFF30A}" presName="spacer" presStyleCnt="0"/>
      <dgm:spPr/>
    </dgm:pt>
    <dgm:pt modelId="{29C91D38-CF35-4D60-A395-4DE9827E6C95}" type="pres">
      <dgm:prSet presAssocID="{448CE6ED-F691-4B81-B4CC-9DD4669FEC7F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B8FA4-A0A6-4730-BFDF-F8DD35664375}" type="pres">
      <dgm:prSet presAssocID="{25999A1F-A782-40FB-97EB-4904996EBB4F}" presName="spacer" presStyleCnt="0"/>
      <dgm:spPr/>
    </dgm:pt>
    <dgm:pt modelId="{A8A1581A-78F6-4731-8D7F-69D7835DE38E}" type="pres">
      <dgm:prSet presAssocID="{8A70BC98-7AE6-4AF9-8267-AE963F5393A6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C433-F48F-4DD0-8EF7-08D151CF228D}" type="pres">
      <dgm:prSet presAssocID="{6A33EBD7-24E4-4631-BB62-F50D54A5516F}" presName="spacer" presStyleCnt="0"/>
      <dgm:spPr/>
    </dgm:pt>
    <dgm:pt modelId="{45776C69-F2FD-4C28-B7B1-CBA9A486A09F}" type="pres">
      <dgm:prSet presAssocID="{40CD36EF-F83C-47B2-AD83-293D8266FBD2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7F13-ADFB-4D27-AD2C-2D1176F3E777}" type="pres">
      <dgm:prSet presAssocID="{9D1741E0-CBB2-4C76-AE5E-D586E97CDBA2}" presName="spacer" presStyleCnt="0"/>
      <dgm:spPr/>
    </dgm:pt>
    <dgm:pt modelId="{861C1E1A-6C47-49AB-9C57-D06EDDB56CD3}" type="pres">
      <dgm:prSet presAssocID="{83E8A79D-CC9E-4A42-9AE2-B55E9EED51BA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17FD-E157-4730-9C4B-8DA10AA5CF83}" type="pres">
      <dgm:prSet presAssocID="{0542E9BE-0B96-4085-A1C0-187F079757F7}" presName="spacer" presStyleCnt="0"/>
      <dgm:spPr/>
    </dgm:pt>
    <dgm:pt modelId="{6212070F-90D8-4499-BCB5-5FF243969841}" type="pres">
      <dgm:prSet presAssocID="{059FE38A-4E94-44F8-A2E1-3F041501DCD7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1CADB-8EDF-4F01-8C2E-B0D53A84A3E1}" type="pres">
      <dgm:prSet presAssocID="{48E72DE7-DA11-40DE-83DE-968387800409}" presName="spacer" presStyleCnt="0"/>
      <dgm:spPr/>
    </dgm:pt>
    <dgm:pt modelId="{672F8CB0-0F04-4D34-AE0B-EECDD1631053}" type="pres">
      <dgm:prSet presAssocID="{2A2139E0-1071-40D0-AAF4-D7CD2240B5A9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09A5-55BE-45F2-B9CB-13D7F076D04E}" type="pres">
      <dgm:prSet presAssocID="{729E103C-40CF-45F4-B5D9-112F14D7DD10}" presName="spacer" presStyleCnt="0"/>
      <dgm:spPr/>
    </dgm:pt>
    <dgm:pt modelId="{CBE4A9B9-B564-4282-873F-A04439E41D93}" type="pres">
      <dgm:prSet presAssocID="{0D377875-F169-41E8-819F-3960DF55820D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3C255-DA2E-4801-809D-BB5878A401B6}" type="pres">
      <dgm:prSet presAssocID="{9DA47B1D-1C7C-4E45-8CB0-6A7990BD2992}" presName="spacer" presStyleCnt="0"/>
      <dgm:spPr/>
    </dgm:pt>
    <dgm:pt modelId="{0220F31E-7F10-4A6D-A292-53E9D62D8D2E}" type="pres">
      <dgm:prSet presAssocID="{07ACA30D-523E-4029-8C1E-215D8933DC36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9D228-5D5B-45AB-9463-92C1C30B12DD}" type="pres">
      <dgm:prSet presAssocID="{BD9896A2-F9A3-420F-8E33-422F9A047FD9}" presName="spacer" presStyleCnt="0"/>
      <dgm:spPr/>
    </dgm:pt>
    <dgm:pt modelId="{AD97BDDA-7DBC-444C-AEE0-48F181BD62A8}" type="pres">
      <dgm:prSet presAssocID="{9C161CC3-06EB-4F26-B52D-6BD82A23D8C5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B5FA5-672C-45C2-850C-667C4EC99561}" type="presOf" srcId="{07ACA30D-523E-4029-8C1E-215D8933DC36}" destId="{0220F31E-7F10-4A6D-A292-53E9D62D8D2E}" srcOrd="0" destOrd="0" presId="urn:microsoft.com/office/officeart/2005/8/layout/vList2"/>
    <dgm:cxn modelId="{A0FA6DCA-CA65-4B91-A847-55E6C71A82EA}" type="presOf" srcId="{9C161CC3-06EB-4F26-B52D-6BD82A23D8C5}" destId="{AD97BDDA-7DBC-444C-AEE0-48F181BD62A8}" srcOrd="0" destOrd="0" presId="urn:microsoft.com/office/officeart/2005/8/layout/vList2"/>
    <dgm:cxn modelId="{659BF277-715D-4705-9756-5CDF926EF7A7}" type="presOf" srcId="{9ED0CBC4-4DC2-42BE-A26A-0794F71ED9B3}" destId="{91739F32-BF9D-4C0C-A8F6-D44CF978B12D}" srcOrd="0" destOrd="0" presId="urn:microsoft.com/office/officeart/2005/8/layout/vList2"/>
    <dgm:cxn modelId="{C08154CE-0137-44F8-8A99-D249289455D2}" srcId="{08FDBE20-4932-4688-8233-E0FE6A62C92D}" destId="{448CE6ED-F691-4B81-B4CC-9DD4669FEC7F}" srcOrd="2" destOrd="0" parTransId="{D63A12CB-FAF2-44F5-830B-20FB74A7B459}" sibTransId="{25999A1F-A782-40FB-97EB-4904996EBB4F}"/>
    <dgm:cxn modelId="{1C8543DE-EABF-4F6C-A3FA-1EE10497175A}" srcId="{08FDBE20-4932-4688-8233-E0FE6A62C92D}" destId="{83E8A79D-CC9E-4A42-9AE2-B55E9EED51BA}" srcOrd="5" destOrd="0" parTransId="{44E7FF3A-0DB5-4D89-A8D0-5BA4FB3E8A68}" sibTransId="{0542E9BE-0B96-4085-A1C0-187F079757F7}"/>
    <dgm:cxn modelId="{509FF3C9-BC6A-4C1B-A5B7-8B452CAA4A71}" type="presOf" srcId="{8A70BC98-7AE6-4AF9-8267-AE963F5393A6}" destId="{A8A1581A-78F6-4731-8D7F-69D7835DE38E}" srcOrd="0" destOrd="0" presId="urn:microsoft.com/office/officeart/2005/8/layout/vList2"/>
    <dgm:cxn modelId="{9041F91A-D7F1-42E7-801B-48B71ABFE108}" srcId="{08FDBE20-4932-4688-8233-E0FE6A62C92D}" destId="{9ED0CBC4-4DC2-42BE-A26A-0794F71ED9B3}" srcOrd="0" destOrd="0" parTransId="{AAAAC7C9-092C-4B3F-8B01-766471A50EC7}" sibTransId="{FDC349EC-E825-4D7F-9806-AF1F1F2E3680}"/>
    <dgm:cxn modelId="{67F458AA-2C35-4DCE-B534-FA9BCC8344E0}" srcId="{08FDBE20-4932-4688-8233-E0FE6A62C92D}" destId="{9C161CC3-06EB-4F26-B52D-6BD82A23D8C5}" srcOrd="10" destOrd="0" parTransId="{03ABE30E-5C93-4834-9051-C547A6CC10F3}" sibTransId="{990EEA0E-F5AC-41DB-B4B9-4036CA7D1D49}"/>
    <dgm:cxn modelId="{E5BF6B8E-5996-4E35-B4A5-975B79FD32A1}" type="presOf" srcId="{40CD36EF-F83C-47B2-AD83-293D8266FBD2}" destId="{45776C69-F2FD-4C28-B7B1-CBA9A486A09F}" srcOrd="0" destOrd="0" presId="urn:microsoft.com/office/officeart/2005/8/layout/vList2"/>
    <dgm:cxn modelId="{89738977-1299-4070-B185-9BC3B752BCEB}" srcId="{08FDBE20-4932-4688-8233-E0FE6A62C92D}" destId="{8A70BC98-7AE6-4AF9-8267-AE963F5393A6}" srcOrd="3" destOrd="0" parTransId="{6B00362C-DBB7-4C25-B23F-DEF92B494E68}" sibTransId="{6A33EBD7-24E4-4631-BB62-F50D54A5516F}"/>
    <dgm:cxn modelId="{34B1FD70-75D6-4272-A8B2-2E87AB0B32CC}" srcId="{08FDBE20-4932-4688-8233-E0FE6A62C92D}" destId="{07ACA30D-523E-4029-8C1E-215D8933DC36}" srcOrd="9" destOrd="0" parTransId="{937C9016-FF3D-4122-9558-000DE352A31B}" sibTransId="{BD9896A2-F9A3-420F-8E33-422F9A047FD9}"/>
    <dgm:cxn modelId="{8BB7E506-62D6-4C44-BB7E-54C07CEEE8AA}" type="presOf" srcId="{0D377875-F169-41E8-819F-3960DF55820D}" destId="{CBE4A9B9-B564-4282-873F-A04439E41D93}" srcOrd="0" destOrd="0" presId="urn:microsoft.com/office/officeart/2005/8/layout/vList2"/>
    <dgm:cxn modelId="{43E239D0-CA85-4B2C-818A-094ADC607534}" type="presOf" srcId="{059FE38A-4E94-44F8-A2E1-3F041501DCD7}" destId="{6212070F-90D8-4499-BCB5-5FF243969841}" srcOrd="0" destOrd="0" presId="urn:microsoft.com/office/officeart/2005/8/layout/vList2"/>
    <dgm:cxn modelId="{1F16F782-32C1-4D4F-BC07-49095EBF9B15}" type="presOf" srcId="{F1337BB0-FA65-4A64-94AE-4A1649A8D37C}" destId="{09593FE0-E543-4ACD-B420-B160FAD9EDB6}" srcOrd="0" destOrd="0" presId="urn:microsoft.com/office/officeart/2005/8/layout/vList2"/>
    <dgm:cxn modelId="{0099854C-64F4-4809-BBD2-B6482F9BF697}" type="presOf" srcId="{2A2139E0-1071-40D0-AAF4-D7CD2240B5A9}" destId="{672F8CB0-0F04-4D34-AE0B-EECDD1631053}" srcOrd="0" destOrd="0" presId="urn:microsoft.com/office/officeart/2005/8/layout/vList2"/>
    <dgm:cxn modelId="{06148DC8-3307-4B93-A6E6-124450107361}" type="presOf" srcId="{08FDBE20-4932-4688-8233-E0FE6A62C92D}" destId="{FC77207E-EEF9-4779-98D5-3B1268B8AAF5}" srcOrd="0" destOrd="0" presId="urn:microsoft.com/office/officeart/2005/8/layout/vList2"/>
    <dgm:cxn modelId="{CFD6A459-48FC-45B6-8F8B-6EAAEF54112D}" srcId="{08FDBE20-4932-4688-8233-E0FE6A62C92D}" destId="{2A2139E0-1071-40D0-AAF4-D7CD2240B5A9}" srcOrd="7" destOrd="0" parTransId="{BC7C78BA-5152-4F21-AB8F-5080A6476647}" sibTransId="{729E103C-40CF-45F4-B5D9-112F14D7DD10}"/>
    <dgm:cxn modelId="{82066B3F-DBB8-4A6D-9618-8015EE624E9A}" srcId="{08FDBE20-4932-4688-8233-E0FE6A62C92D}" destId="{40CD36EF-F83C-47B2-AD83-293D8266FBD2}" srcOrd="4" destOrd="0" parTransId="{97B9058F-91BF-41DF-9AE7-E8298559A02E}" sibTransId="{9D1741E0-CBB2-4C76-AE5E-D586E97CDBA2}"/>
    <dgm:cxn modelId="{A9B068A2-ECF7-4CD8-808D-2387A79FFDA1}" srcId="{08FDBE20-4932-4688-8233-E0FE6A62C92D}" destId="{059FE38A-4E94-44F8-A2E1-3F041501DCD7}" srcOrd="6" destOrd="0" parTransId="{FD882C97-11CD-4AB5-A5CB-75997D921B72}" sibTransId="{48E72DE7-DA11-40DE-83DE-968387800409}"/>
    <dgm:cxn modelId="{B5B442D4-50A7-4355-A72C-E7AA71F505FD}" type="presOf" srcId="{83E8A79D-CC9E-4A42-9AE2-B55E9EED51BA}" destId="{861C1E1A-6C47-49AB-9C57-D06EDDB56CD3}" srcOrd="0" destOrd="0" presId="urn:microsoft.com/office/officeart/2005/8/layout/vList2"/>
    <dgm:cxn modelId="{DE22A852-03FC-4B22-AACA-BE2D352EB267}" srcId="{08FDBE20-4932-4688-8233-E0FE6A62C92D}" destId="{0D377875-F169-41E8-819F-3960DF55820D}" srcOrd="8" destOrd="0" parTransId="{70711396-0A48-4C9A-BDC8-BBDE07A4D4C7}" sibTransId="{9DA47B1D-1C7C-4E45-8CB0-6A7990BD2992}"/>
    <dgm:cxn modelId="{F7778604-28FF-4601-86DA-92A3C006E998}" type="presOf" srcId="{448CE6ED-F691-4B81-B4CC-9DD4669FEC7F}" destId="{29C91D38-CF35-4D60-A395-4DE9827E6C95}" srcOrd="0" destOrd="0" presId="urn:microsoft.com/office/officeart/2005/8/layout/vList2"/>
    <dgm:cxn modelId="{15472704-6EBF-4F6D-B002-D3E4232BB37C}" srcId="{08FDBE20-4932-4688-8233-E0FE6A62C92D}" destId="{F1337BB0-FA65-4A64-94AE-4A1649A8D37C}" srcOrd="1" destOrd="0" parTransId="{2DE8C02F-7975-4C65-BB41-B9DAA00CFFBA}" sibTransId="{97B56F74-9120-4F8F-915C-0C4031BFF30A}"/>
    <dgm:cxn modelId="{696DE803-92C0-49D8-BC23-DD1B24D7D8F4}" type="presParOf" srcId="{FC77207E-EEF9-4779-98D5-3B1268B8AAF5}" destId="{91739F32-BF9D-4C0C-A8F6-D44CF978B12D}" srcOrd="0" destOrd="0" presId="urn:microsoft.com/office/officeart/2005/8/layout/vList2"/>
    <dgm:cxn modelId="{329DA2A8-003C-4830-8478-17216EE97481}" type="presParOf" srcId="{FC77207E-EEF9-4779-98D5-3B1268B8AAF5}" destId="{898683D8-C39C-4FF4-952D-0D1550B1EEEE}" srcOrd="1" destOrd="0" presId="urn:microsoft.com/office/officeart/2005/8/layout/vList2"/>
    <dgm:cxn modelId="{94BB3F9D-178A-477C-8324-48E7CFCA6D2E}" type="presParOf" srcId="{FC77207E-EEF9-4779-98D5-3B1268B8AAF5}" destId="{09593FE0-E543-4ACD-B420-B160FAD9EDB6}" srcOrd="2" destOrd="0" presId="urn:microsoft.com/office/officeart/2005/8/layout/vList2"/>
    <dgm:cxn modelId="{F438E4E0-4F25-4ADC-863C-7EE7695AB544}" type="presParOf" srcId="{FC77207E-EEF9-4779-98D5-3B1268B8AAF5}" destId="{BEC27C50-92E8-4B5D-B2E2-A6E111911994}" srcOrd="3" destOrd="0" presId="urn:microsoft.com/office/officeart/2005/8/layout/vList2"/>
    <dgm:cxn modelId="{2E267F84-4A88-4E7F-B8CE-E3BC206BF5FA}" type="presParOf" srcId="{FC77207E-EEF9-4779-98D5-3B1268B8AAF5}" destId="{29C91D38-CF35-4D60-A395-4DE9827E6C95}" srcOrd="4" destOrd="0" presId="urn:microsoft.com/office/officeart/2005/8/layout/vList2"/>
    <dgm:cxn modelId="{5BB39C55-5F95-4F61-844C-3A393685CB18}" type="presParOf" srcId="{FC77207E-EEF9-4779-98D5-3B1268B8AAF5}" destId="{BE8B8FA4-A0A6-4730-BFDF-F8DD35664375}" srcOrd="5" destOrd="0" presId="urn:microsoft.com/office/officeart/2005/8/layout/vList2"/>
    <dgm:cxn modelId="{B8DCBB0E-E4E9-4D49-A7BA-C32371D70DC5}" type="presParOf" srcId="{FC77207E-EEF9-4779-98D5-3B1268B8AAF5}" destId="{A8A1581A-78F6-4731-8D7F-69D7835DE38E}" srcOrd="6" destOrd="0" presId="urn:microsoft.com/office/officeart/2005/8/layout/vList2"/>
    <dgm:cxn modelId="{3E079ACE-04AE-4844-93B9-A95696899125}" type="presParOf" srcId="{FC77207E-EEF9-4779-98D5-3B1268B8AAF5}" destId="{6789C433-F48F-4DD0-8EF7-08D151CF228D}" srcOrd="7" destOrd="0" presId="urn:microsoft.com/office/officeart/2005/8/layout/vList2"/>
    <dgm:cxn modelId="{9E2D224B-8582-4814-83A8-AD65B023D242}" type="presParOf" srcId="{FC77207E-EEF9-4779-98D5-3B1268B8AAF5}" destId="{45776C69-F2FD-4C28-B7B1-CBA9A486A09F}" srcOrd="8" destOrd="0" presId="urn:microsoft.com/office/officeart/2005/8/layout/vList2"/>
    <dgm:cxn modelId="{33E88FC5-546A-4814-9A9C-DFC258A19F85}" type="presParOf" srcId="{FC77207E-EEF9-4779-98D5-3B1268B8AAF5}" destId="{6E357F13-ADFB-4D27-AD2C-2D1176F3E777}" srcOrd="9" destOrd="0" presId="urn:microsoft.com/office/officeart/2005/8/layout/vList2"/>
    <dgm:cxn modelId="{D9C69877-E66B-4E39-BE4E-1DAA3ED450BA}" type="presParOf" srcId="{FC77207E-EEF9-4779-98D5-3B1268B8AAF5}" destId="{861C1E1A-6C47-49AB-9C57-D06EDDB56CD3}" srcOrd="10" destOrd="0" presId="urn:microsoft.com/office/officeart/2005/8/layout/vList2"/>
    <dgm:cxn modelId="{88BD8E18-83F6-49B4-ADD7-CB11877BFF1F}" type="presParOf" srcId="{FC77207E-EEF9-4779-98D5-3B1268B8AAF5}" destId="{F2B817FD-E157-4730-9C4B-8DA10AA5CF83}" srcOrd="11" destOrd="0" presId="urn:microsoft.com/office/officeart/2005/8/layout/vList2"/>
    <dgm:cxn modelId="{061F33A5-65A4-457A-89DC-B04985405C32}" type="presParOf" srcId="{FC77207E-EEF9-4779-98D5-3B1268B8AAF5}" destId="{6212070F-90D8-4499-BCB5-5FF243969841}" srcOrd="12" destOrd="0" presId="urn:microsoft.com/office/officeart/2005/8/layout/vList2"/>
    <dgm:cxn modelId="{8D51DFFF-2271-4629-A298-6BB2DB51B4E4}" type="presParOf" srcId="{FC77207E-EEF9-4779-98D5-3B1268B8AAF5}" destId="{D441CADB-8EDF-4F01-8C2E-B0D53A84A3E1}" srcOrd="13" destOrd="0" presId="urn:microsoft.com/office/officeart/2005/8/layout/vList2"/>
    <dgm:cxn modelId="{2B946DCC-F531-47F9-8BB9-6E68264D88BD}" type="presParOf" srcId="{FC77207E-EEF9-4779-98D5-3B1268B8AAF5}" destId="{672F8CB0-0F04-4D34-AE0B-EECDD1631053}" srcOrd="14" destOrd="0" presId="urn:microsoft.com/office/officeart/2005/8/layout/vList2"/>
    <dgm:cxn modelId="{283E910C-BD95-4EDB-91EE-99EAE31997DC}" type="presParOf" srcId="{FC77207E-EEF9-4779-98D5-3B1268B8AAF5}" destId="{97D809A5-55BE-45F2-B9CB-13D7F076D04E}" srcOrd="15" destOrd="0" presId="urn:microsoft.com/office/officeart/2005/8/layout/vList2"/>
    <dgm:cxn modelId="{EF3EEC7A-9D4B-4FDE-8E17-7C6A9CB97127}" type="presParOf" srcId="{FC77207E-EEF9-4779-98D5-3B1268B8AAF5}" destId="{CBE4A9B9-B564-4282-873F-A04439E41D93}" srcOrd="16" destOrd="0" presId="urn:microsoft.com/office/officeart/2005/8/layout/vList2"/>
    <dgm:cxn modelId="{52E3B324-2CD9-4ECC-8C21-6B2138F03566}" type="presParOf" srcId="{FC77207E-EEF9-4779-98D5-3B1268B8AAF5}" destId="{ED13C255-DA2E-4801-809D-BB5878A401B6}" srcOrd="17" destOrd="0" presId="urn:microsoft.com/office/officeart/2005/8/layout/vList2"/>
    <dgm:cxn modelId="{D361BFEB-CF3C-44BD-A2B6-59621F505CE2}" type="presParOf" srcId="{FC77207E-EEF9-4779-98D5-3B1268B8AAF5}" destId="{0220F31E-7F10-4A6D-A292-53E9D62D8D2E}" srcOrd="18" destOrd="0" presId="urn:microsoft.com/office/officeart/2005/8/layout/vList2"/>
    <dgm:cxn modelId="{79BE30DD-C4AA-40F3-AD55-E48A62078116}" type="presParOf" srcId="{FC77207E-EEF9-4779-98D5-3B1268B8AAF5}" destId="{C6B9D228-5D5B-45AB-9463-92C1C30B12DD}" srcOrd="19" destOrd="0" presId="urn:microsoft.com/office/officeart/2005/8/layout/vList2"/>
    <dgm:cxn modelId="{842C5AEF-9490-41D1-AC2E-84ED1D1A0C71}" type="presParOf" srcId="{FC77207E-EEF9-4779-98D5-3B1268B8AAF5}" destId="{AD97BDDA-7DBC-444C-AEE0-48F181BD62A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7B2D6-E0D6-4444-BC7D-7347B8996DD7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7C85D30-2186-4DA5-8BD4-32BECEF4F7A1}">
      <dgm:prSet/>
      <dgm:spPr/>
      <dgm:t>
        <a:bodyPr/>
        <a:lstStyle/>
        <a:p>
          <a:pPr rtl="0"/>
          <a:r>
            <a:rPr lang="ru-RU" b="1" dirty="0" smtClean="0"/>
            <a:t>115 образовательных программ.  </a:t>
          </a:r>
          <a:endParaRPr lang="ru-RU" b="1" dirty="0"/>
        </a:p>
      </dgm:t>
    </dgm:pt>
    <dgm:pt modelId="{DF2FE5C8-000D-4AB9-B556-11EF3E7D225F}" type="parTrans" cxnId="{CB3667CF-4467-4433-8AC8-DA278F705E54}">
      <dgm:prSet/>
      <dgm:spPr/>
      <dgm:t>
        <a:bodyPr/>
        <a:lstStyle/>
        <a:p>
          <a:endParaRPr lang="ru-RU"/>
        </a:p>
      </dgm:t>
    </dgm:pt>
    <dgm:pt modelId="{A4ED41E3-23A8-4582-A73C-9FCC225777B6}" type="sibTrans" cxnId="{CB3667CF-4467-4433-8AC8-DA278F705E54}">
      <dgm:prSet/>
      <dgm:spPr/>
      <dgm:t>
        <a:bodyPr/>
        <a:lstStyle/>
        <a:p>
          <a:endParaRPr lang="ru-RU"/>
        </a:p>
      </dgm:t>
    </dgm:pt>
    <dgm:pt modelId="{7C81BB3B-6731-4E4A-AB96-65504D1065F4}">
      <dgm:prSet/>
      <dgm:spPr/>
      <dgm:t>
        <a:bodyPr/>
        <a:lstStyle/>
        <a:p>
          <a:pPr rtl="0"/>
          <a:r>
            <a:rPr lang="ru-RU" b="1" dirty="0" smtClean="0"/>
            <a:t>334 образовательные организации, </a:t>
          </a:r>
          <a:endParaRPr lang="ru-RU" b="1" dirty="0"/>
        </a:p>
      </dgm:t>
    </dgm:pt>
    <dgm:pt modelId="{47181993-7D06-459A-9655-CB5DEB383A53}" type="parTrans" cxnId="{F26548CD-D724-45A3-8120-011CAB55C835}">
      <dgm:prSet/>
      <dgm:spPr/>
      <dgm:t>
        <a:bodyPr/>
        <a:lstStyle/>
        <a:p>
          <a:endParaRPr lang="ru-RU"/>
        </a:p>
      </dgm:t>
    </dgm:pt>
    <dgm:pt modelId="{9414A952-CDFB-48AF-A1C4-F3E5D89B35AD}" type="sibTrans" cxnId="{F26548CD-D724-45A3-8120-011CAB55C835}">
      <dgm:prSet/>
      <dgm:spPr/>
      <dgm:t>
        <a:bodyPr/>
        <a:lstStyle/>
        <a:p>
          <a:endParaRPr lang="ru-RU"/>
        </a:p>
      </dgm:t>
    </dgm:pt>
    <dgm:pt modelId="{4C1FC72C-D854-47D5-9AE9-BCFE31F0E8BE}">
      <dgm:prSet/>
      <dgm:spPr/>
      <dgm:t>
        <a:bodyPr/>
        <a:lstStyle/>
        <a:p>
          <a:pPr rtl="0"/>
          <a:r>
            <a:rPr lang="ru-RU" b="1" dirty="0" smtClean="0"/>
            <a:t>409 учителей</a:t>
          </a:r>
          <a:endParaRPr lang="ru-RU" b="1" dirty="0"/>
        </a:p>
      </dgm:t>
    </dgm:pt>
    <dgm:pt modelId="{AE01A02A-8548-4803-B7C9-769E7615B015}" type="parTrans" cxnId="{E65FBD48-05DF-49E3-9BF7-49730822FC19}">
      <dgm:prSet/>
      <dgm:spPr/>
      <dgm:t>
        <a:bodyPr/>
        <a:lstStyle/>
        <a:p>
          <a:endParaRPr lang="ru-RU"/>
        </a:p>
      </dgm:t>
    </dgm:pt>
    <dgm:pt modelId="{D49943DD-CF0A-4B4A-8B9F-12806065F8BC}" type="sibTrans" cxnId="{E65FBD48-05DF-49E3-9BF7-49730822FC19}">
      <dgm:prSet/>
      <dgm:spPr/>
      <dgm:t>
        <a:bodyPr/>
        <a:lstStyle/>
        <a:p>
          <a:endParaRPr lang="ru-RU"/>
        </a:p>
      </dgm:t>
    </dgm:pt>
    <dgm:pt modelId="{35127DB6-64F7-4B96-9386-0FD0F9EAD44C}">
      <dgm:prSet/>
      <dgm:spPr/>
      <dgm:t>
        <a:bodyPr/>
        <a:lstStyle/>
        <a:p>
          <a:pPr rtl="0"/>
          <a:r>
            <a:rPr lang="ru-RU" b="1" dirty="0" smtClean="0"/>
            <a:t>29220 детей</a:t>
          </a:r>
          <a:endParaRPr lang="ru-RU" b="1" dirty="0"/>
        </a:p>
      </dgm:t>
    </dgm:pt>
    <dgm:pt modelId="{58A9E609-F8F8-40F6-9D9C-5E7570CBC4EA}" type="parTrans" cxnId="{C4CFC3D1-F4A9-439F-A8AA-1CC7F3021DF5}">
      <dgm:prSet/>
      <dgm:spPr/>
      <dgm:t>
        <a:bodyPr/>
        <a:lstStyle/>
        <a:p>
          <a:endParaRPr lang="ru-RU"/>
        </a:p>
      </dgm:t>
    </dgm:pt>
    <dgm:pt modelId="{561786E6-429D-49AF-B780-59C97FE1B689}" type="sibTrans" cxnId="{C4CFC3D1-F4A9-439F-A8AA-1CC7F3021DF5}">
      <dgm:prSet/>
      <dgm:spPr/>
      <dgm:t>
        <a:bodyPr/>
        <a:lstStyle/>
        <a:p>
          <a:endParaRPr lang="ru-RU"/>
        </a:p>
      </dgm:t>
    </dgm:pt>
    <dgm:pt modelId="{B3B5C0B7-FFDC-429C-9424-54C754FE8CD9}" type="pres">
      <dgm:prSet presAssocID="{7F27B2D6-E0D6-4444-BC7D-7347B8996D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473466-4F41-40BC-BBF8-A6EDD0603729}" type="pres">
      <dgm:prSet presAssocID="{F7C85D30-2186-4DA5-8BD4-32BECEF4F7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FD8CAC-34DE-4EAF-ABCC-3AB7257636BA}" type="pres">
      <dgm:prSet presAssocID="{A4ED41E3-23A8-4582-A73C-9FCC225777B6}" presName="sibTrans" presStyleLbl="sibTrans2D1" presStyleIdx="0" presStyleCnt="3"/>
      <dgm:spPr/>
      <dgm:t>
        <a:bodyPr/>
        <a:lstStyle/>
        <a:p>
          <a:endParaRPr lang="uk-UA"/>
        </a:p>
      </dgm:t>
    </dgm:pt>
    <dgm:pt modelId="{4D91F754-1D5E-4AA2-B103-44608EB1DDF6}" type="pres">
      <dgm:prSet presAssocID="{A4ED41E3-23A8-4582-A73C-9FCC225777B6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FF9109C2-E377-400B-B1F5-9DDD4FE16E7A}" type="pres">
      <dgm:prSet presAssocID="{7C81BB3B-6731-4E4A-AB96-65504D1065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64811B-3D23-431D-A778-1F4FACD03DA4}" type="pres">
      <dgm:prSet presAssocID="{9414A952-CDFB-48AF-A1C4-F3E5D89B35AD}" presName="sibTrans" presStyleLbl="sibTrans2D1" presStyleIdx="1" presStyleCnt="3"/>
      <dgm:spPr/>
      <dgm:t>
        <a:bodyPr/>
        <a:lstStyle/>
        <a:p>
          <a:endParaRPr lang="uk-UA"/>
        </a:p>
      </dgm:t>
    </dgm:pt>
    <dgm:pt modelId="{B7F9EC22-9D55-46F0-B7CD-59F881095E4E}" type="pres">
      <dgm:prSet presAssocID="{9414A952-CDFB-48AF-A1C4-F3E5D89B35AD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76EFE965-3387-4786-B4C9-16F3D181339C}" type="pres">
      <dgm:prSet presAssocID="{4C1FC72C-D854-47D5-9AE9-BCFE31F0E8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881B96-3625-4DAD-9BF0-8D11E96D380E}" type="pres">
      <dgm:prSet presAssocID="{D49943DD-CF0A-4B4A-8B9F-12806065F8BC}" presName="sibTrans" presStyleLbl="sibTrans2D1" presStyleIdx="2" presStyleCnt="3"/>
      <dgm:spPr/>
      <dgm:t>
        <a:bodyPr/>
        <a:lstStyle/>
        <a:p>
          <a:endParaRPr lang="uk-UA"/>
        </a:p>
      </dgm:t>
    </dgm:pt>
    <dgm:pt modelId="{83369BB0-E64C-4B57-9EE2-6FA151A5099D}" type="pres">
      <dgm:prSet presAssocID="{D49943DD-CF0A-4B4A-8B9F-12806065F8BC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CE93E55C-6E99-4E22-8D14-FF573E4D307B}" type="pres">
      <dgm:prSet presAssocID="{35127DB6-64F7-4B96-9386-0FD0F9EAD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BB2A0B-28B5-4B96-8BC9-C27091AA6184}" type="presOf" srcId="{D49943DD-CF0A-4B4A-8B9F-12806065F8BC}" destId="{79881B96-3625-4DAD-9BF0-8D11E96D380E}" srcOrd="0" destOrd="0" presId="urn:microsoft.com/office/officeart/2005/8/layout/process1"/>
    <dgm:cxn modelId="{0BC971A7-A0CA-40FB-9384-157DFBC989DA}" type="presOf" srcId="{35127DB6-64F7-4B96-9386-0FD0F9EAD44C}" destId="{CE93E55C-6E99-4E22-8D14-FF573E4D307B}" srcOrd="0" destOrd="0" presId="urn:microsoft.com/office/officeart/2005/8/layout/process1"/>
    <dgm:cxn modelId="{26CDCE6C-2170-4486-AE42-957952A4537A}" type="presOf" srcId="{7C81BB3B-6731-4E4A-AB96-65504D1065F4}" destId="{FF9109C2-E377-400B-B1F5-9DDD4FE16E7A}" srcOrd="0" destOrd="0" presId="urn:microsoft.com/office/officeart/2005/8/layout/process1"/>
    <dgm:cxn modelId="{C4CFC3D1-F4A9-439F-A8AA-1CC7F3021DF5}" srcId="{7F27B2D6-E0D6-4444-BC7D-7347B8996DD7}" destId="{35127DB6-64F7-4B96-9386-0FD0F9EAD44C}" srcOrd="3" destOrd="0" parTransId="{58A9E609-F8F8-40F6-9D9C-5E7570CBC4EA}" sibTransId="{561786E6-429D-49AF-B780-59C97FE1B689}"/>
    <dgm:cxn modelId="{D879B7F7-0D9F-415C-AD49-3569FF91C9F0}" type="presOf" srcId="{D49943DD-CF0A-4B4A-8B9F-12806065F8BC}" destId="{83369BB0-E64C-4B57-9EE2-6FA151A5099D}" srcOrd="1" destOrd="0" presId="urn:microsoft.com/office/officeart/2005/8/layout/process1"/>
    <dgm:cxn modelId="{CF01B140-5E5A-43EE-BA65-F515F7BD9352}" type="presOf" srcId="{9414A952-CDFB-48AF-A1C4-F3E5D89B35AD}" destId="{B7F9EC22-9D55-46F0-B7CD-59F881095E4E}" srcOrd="1" destOrd="0" presId="urn:microsoft.com/office/officeart/2005/8/layout/process1"/>
    <dgm:cxn modelId="{F7D73AFC-58D5-4520-B1A8-24ED3A0AFFC6}" type="presOf" srcId="{7F27B2D6-E0D6-4444-BC7D-7347B8996DD7}" destId="{B3B5C0B7-FFDC-429C-9424-54C754FE8CD9}" srcOrd="0" destOrd="0" presId="urn:microsoft.com/office/officeart/2005/8/layout/process1"/>
    <dgm:cxn modelId="{E65FBD48-05DF-49E3-9BF7-49730822FC19}" srcId="{7F27B2D6-E0D6-4444-BC7D-7347B8996DD7}" destId="{4C1FC72C-D854-47D5-9AE9-BCFE31F0E8BE}" srcOrd="2" destOrd="0" parTransId="{AE01A02A-8548-4803-B7C9-769E7615B015}" sibTransId="{D49943DD-CF0A-4B4A-8B9F-12806065F8BC}"/>
    <dgm:cxn modelId="{8FF7930B-A6E1-45A3-9E51-2C31ACE8E8D5}" type="presOf" srcId="{A4ED41E3-23A8-4582-A73C-9FCC225777B6}" destId="{22FD8CAC-34DE-4EAF-ABCC-3AB7257636BA}" srcOrd="0" destOrd="0" presId="urn:microsoft.com/office/officeart/2005/8/layout/process1"/>
    <dgm:cxn modelId="{B9311B0D-CEE9-4C23-9D87-D4AC4854B62D}" type="presOf" srcId="{A4ED41E3-23A8-4582-A73C-9FCC225777B6}" destId="{4D91F754-1D5E-4AA2-B103-44608EB1DDF6}" srcOrd="1" destOrd="0" presId="urn:microsoft.com/office/officeart/2005/8/layout/process1"/>
    <dgm:cxn modelId="{F26548CD-D724-45A3-8120-011CAB55C835}" srcId="{7F27B2D6-E0D6-4444-BC7D-7347B8996DD7}" destId="{7C81BB3B-6731-4E4A-AB96-65504D1065F4}" srcOrd="1" destOrd="0" parTransId="{47181993-7D06-459A-9655-CB5DEB383A53}" sibTransId="{9414A952-CDFB-48AF-A1C4-F3E5D89B35AD}"/>
    <dgm:cxn modelId="{57A01395-1A32-4690-A3FC-3AA0CDA452F1}" type="presOf" srcId="{4C1FC72C-D854-47D5-9AE9-BCFE31F0E8BE}" destId="{76EFE965-3387-4786-B4C9-16F3D181339C}" srcOrd="0" destOrd="0" presId="urn:microsoft.com/office/officeart/2005/8/layout/process1"/>
    <dgm:cxn modelId="{8B4AB5D5-7276-4AA5-8D93-F570F54B72E3}" type="presOf" srcId="{F7C85D30-2186-4DA5-8BD4-32BECEF4F7A1}" destId="{BA473466-4F41-40BC-BBF8-A6EDD0603729}" srcOrd="0" destOrd="0" presId="urn:microsoft.com/office/officeart/2005/8/layout/process1"/>
    <dgm:cxn modelId="{93732720-66DC-468E-9ED2-082B201D4DCE}" type="presOf" srcId="{9414A952-CDFB-48AF-A1C4-F3E5D89B35AD}" destId="{6A64811B-3D23-431D-A778-1F4FACD03DA4}" srcOrd="0" destOrd="0" presId="urn:microsoft.com/office/officeart/2005/8/layout/process1"/>
    <dgm:cxn modelId="{CB3667CF-4467-4433-8AC8-DA278F705E54}" srcId="{7F27B2D6-E0D6-4444-BC7D-7347B8996DD7}" destId="{F7C85D30-2186-4DA5-8BD4-32BECEF4F7A1}" srcOrd="0" destOrd="0" parTransId="{DF2FE5C8-000D-4AB9-B556-11EF3E7D225F}" sibTransId="{A4ED41E3-23A8-4582-A73C-9FCC225777B6}"/>
    <dgm:cxn modelId="{EDFEFAAB-A1D9-4786-ABE1-C46F7384181C}" type="presParOf" srcId="{B3B5C0B7-FFDC-429C-9424-54C754FE8CD9}" destId="{BA473466-4F41-40BC-BBF8-A6EDD0603729}" srcOrd="0" destOrd="0" presId="urn:microsoft.com/office/officeart/2005/8/layout/process1"/>
    <dgm:cxn modelId="{DB3D735D-604B-4D42-8E00-B0ABE6D483B1}" type="presParOf" srcId="{B3B5C0B7-FFDC-429C-9424-54C754FE8CD9}" destId="{22FD8CAC-34DE-4EAF-ABCC-3AB7257636BA}" srcOrd="1" destOrd="0" presId="urn:microsoft.com/office/officeart/2005/8/layout/process1"/>
    <dgm:cxn modelId="{86DF25A5-780D-4AC0-85A2-CFCF8CE08F8D}" type="presParOf" srcId="{22FD8CAC-34DE-4EAF-ABCC-3AB7257636BA}" destId="{4D91F754-1D5E-4AA2-B103-44608EB1DDF6}" srcOrd="0" destOrd="0" presId="urn:microsoft.com/office/officeart/2005/8/layout/process1"/>
    <dgm:cxn modelId="{445E8E99-C018-4616-A9ED-E1A52C789BF3}" type="presParOf" srcId="{B3B5C0B7-FFDC-429C-9424-54C754FE8CD9}" destId="{FF9109C2-E377-400B-B1F5-9DDD4FE16E7A}" srcOrd="2" destOrd="0" presId="urn:microsoft.com/office/officeart/2005/8/layout/process1"/>
    <dgm:cxn modelId="{7172042D-3849-4919-8D1C-D53BAB5DF468}" type="presParOf" srcId="{B3B5C0B7-FFDC-429C-9424-54C754FE8CD9}" destId="{6A64811B-3D23-431D-A778-1F4FACD03DA4}" srcOrd="3" destOrd="0" presId="urn:microsoft.com/office/officeart/2005/8/layout/process1"/>
    <dgm:cxn modelId="{48E2A218-D36D-4892-9B68-A48321754013}" type="presParOf" srcId="{6A64811B-3D23-431D-A778-1F4FACD03DA4}" destId="{B7F9EC22-9D55-46F0-B7CD-59F881095E4E}" srcOrd="0" destOrd="0" presId="urn:microsoft.com/office/officeart/2005/8/layout/process1"/>
    <dgm:cxn modelId="{C3380E3D-EBF4-4D02-AB6F-48814E28526A}" type="presParOf" srcId="{B3B5C0B7-FFDC-429C-9424-54C754FE8CD9}" destId="{76EFE965-3387-4786-B4C9-16F3D181339C}" srcOrd="4" destOrd="0" presId="urn:microsoft.com/office/officeart/2005/8/layout/process1"/>
    <dgm:cxn modelId="{6DB3A2F6-E6CC-4391-8BF7-0689937D1628}" type="presParOf" srcId="{B3B5C0B7-FFDC-429C-9424-54C754FE8CD9}" destId="{79881B96-3625-4DAD-9BF0-8D11E96D380E}" srcOrd="5" destOrd="0" presId="urn:microsoft.com/office/officeart/2005/8/layout/process1"/>
    <dgm:cxn modelId="{716DAA2E-3571-422C-9B59-46631A9CBC62}" type="presParOf" srcId="{79881B96-3625-4DAD-9BF0-8D11E96D380E}" destId="{83369BB0-E64C-4B57-9EE2-6FA151A5099D}" srcOrd="0" destOrd="0" presId="urn:microsoft.com/office/officeart/2005/8/layout/process1"/>
    <dgm:cxn modelId="{959AA5E1-CB31-471C-A407-9AE4531F5F44}" type="presParOf" srcId="{B3B5C0B7-FFDC-429C-9424-54C754FE8CD9}" destId="{CE93E55C-6E99-4E22-8D14-FF573E4D30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FC5233-52E4-466E-92FB-B0F88A3427C8}" type="doc">
      <dgm:prSet loTypeId="urn:microsoft.com/office/officeart/2005/8/layout/hProcess9" loCatId="process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60FE58-A1C2-4423-9C24-45BFDD263DBC}">
      <dgm:prSet custT="1"/>
      <dgm:spPr/>
      <dgm:t>
        <a:bodyPr/>
        <a:lstStyle/>
        <a:p>
          <a:pPr rtl="0"/>
          <a:r>
            <a:rPr lang="ru-RU" sz="1400" b="1" dirty="0" smtClean="0"/>
            <a:t>6840</a:t>
          </a:r>
          <a:r>
            <a:rPr lang="ru-RU" sz="1400" dirty="0" smtClean="0"/>
            <a:t> педагогов прошли переподготовку.</a:t>
          </a:r>
          <a:endParaRPr lang="ru-RU" sz="1400" dirty="0"/>
        </a:p>
      </dgm:t>
    </dgm:pt>
    <dgm:pt modelId="{2D0730D4-FF09-4782-88B5-CA4450B4D2D0}" type="parTrans" cxnId="{4FC44829-B665-4C09-893A-37A761806CEC}">
      <dgm:prSet/>
      <dgm:spPr/>
      <dgm:t>
        <a:bodyPr/>
        <a:lstStyle/>
        <a:p>
          <a:endParaRPr lang="ru-RU"/>
        </a:p>
      </dgm:t>
    </dgm:pt>
    <dgm:pt modelId="{28093DEF-7B90-4CA5-B5F4-828248609C86}" type="sibTrans" cxnId="{4FC44829-B665-4C09-893A-37A761806CEC}">
      <dgm:prSet/>
      <dgm:spPr/>
      <dgm:t>
        <a:bodyPr/>
        <a:lstStyle/>
        <a:p>
          <a:endParaRPr lang="ru-RU"/>
        </a:p>
      </dgm:t>
    </dgm:pt>
    <dgm:pt modelId="{38463D34-ECF9-4C4A-BBDE-AE6318A1356E}">
      <dgm:prSet custT="1"/>
      <dgm:spPr/>
      <dgm:t>
        <a:bodyPr/>
        <a:lstStyle/>
        <a:p>
          <a:pPr rtl="0"/>
          <a:r>
            <a:rPr lang="ru-RU" sz="1400" b="1" dirty="0" smtClean="0"/>
            <a:t>2260</a:t>
          </a:r>
          <a:r>
            <a:rPr lang="ru-RU" sz="1400" dirty="0" smtClean="0"/>
            <a:t> человек закончат обучение во втором полугодии 2016 года. </a:t>
          </a:r>
        </a:p>
        <a:p>
          <a:pPr rtl="0"/>
          <a:r>
            <a:rPr lang="ru-RU" sz="1400" dirty="0" smtClean="0"/>
            <a:t>Общее количество - </a:t>
          </a:r>
          <a:r>
            <a:rPr lang="ru-RU" sz="1400" b="1" dirty="0" smtClean="0">
              <a:solidFill>
                <a:srgbClr val="C00000"/>
              </a:solidFill>
            </a:rPr>
            <a:t>9100 </a:t>
          </a:r>
          <a:r>
            <a:rPr lang="ru-RU" sz="1400" dirty="0" smtClean="0"/>
            <a:t>человек.</a:t>
          </a:r>
          <a:endParaRPr lang="ru-RU" sz="1400" dirty="0"/>
        </a:p>
      </dgm:t>
    </dgm:pt>
    <dgm:pt modelId="{E95672FC-C04B-45FE-A8E6-16A9CC0C43C5}" type="parTrans" cxnId="{C43A0385-9166-45D9-BC2D-A62218EC361C}">
      <dgm:prSet/>
      <dgm:spPr/>
      <dgm:t>
        <a:bodyPr/>
        <a:lstStyle/>
        <a:p>
          <a:endParaRPr lang="ru-RU"/>
        </a:p>
      </dgm:t>
    </dgm:pt>
    <dgm:pt modelId="{613957D4-900B-4DA0-8342-091BCC44A918}" type="sibTrans" cxnId="{C43A0385-9166-45D9-BC2D-A62218EC361C}">
      <dgm:prSet/>
      <dgm:spPr/>
      <dgm:t>
        <a:bodyPr/>
        <a:lstStyle/>
        <a:p>
          <a:endParaRPr lang="ru-RU"/>
        </a:p>
      </dgm:t>
    </dgm:pt>
    <dgm:pt modelId="{2C18B9B2-593C-4CD8-861F-1FC87C3C2438}">
      <dgm:prSet custT="1"/>
      <dgm:spPr/>
      <dgm:t>
        <a:bodyPr/>
        <a:lstStyle/>
        <a:p>
          <a:pPr rtl="0"/>
          <a:r>
            <a:rPr lang="ru-RU" sz="1400" b="1" dirty="0" smtClean="0"/>
            <a:t>5245</a:t>
          </a:r>
          <a:r>
            <a:rPr lang="ru-RU" sz="1400" dirty="0" smtClean="0"/>
            <a:t> человек прошли курсы </a:t>
          </a:r>
          <a:r>
            <a:rPr lang="ru-RU" sz="1400" i="1" dirty="0" smtClean="0"/>
            <a:t>по инновационной форме обучения</a:t>
          </a:r>
          <a:r>
            <a:rPr lang="ru-RU" sz="1300" i="1" dirty="0" smtClean="0"/>
            <a:t>.</a:t>
          </a:r>
          <a:endParaRPr lang="ru-RU" sz="1300" dirty="0"/>
        </a:p>
      </dgm:t>
    </dgm:pt>
    <dgm:pt modelId="{CD1190B8-B77F-4377-92BC-32FF4719EA01}" type="parTrans" cxnId="{8A4A8A5B-BC41-4EB4-9B17-F1FEC43F8D6D}">
      <dgm:prSet/>
      <dgm:spPr/>
      <dgm:t>
        <a:bodyPr/>
        <a:lstStyle/>
        <a:p>
          <a:endParaRPr lang="ru-RU"/>
        </a:p>
      </dgm:t>
    </dgm:pt>
    <dgm:pt modelId="{C4C48CEC-BBFB-41B6-B522-8EE0F5740CD9}" type="sibTrans" cxnId="{8A4A8A5B-BC41-4EB4-9B17-F1FEC43F8D6D}">
      <dgm:prSet/>
      <dgm:spPr/>
      <dgm:t>
        <a:bodyPr/>
        <a:lstStyle/>
        <a:p>
          <a:endParaRPr lang="ru-RU"/>
        </a:p>
      </dgm:t>
    </dgm:pt>
    <dgm:pt modelId="{DAC77D83-CE7B-4183-AFBB-8A822E2A36CE}" type="pres">
      <dgm:prSet presAssocID="{91FC5233-52E4-466E-92FB-B0F88A3427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89E2E-C2A7-43E2-A05D-323A223532A7}" type="pres">
      <dgm:prSet presAssocID="{91FC5233-52E4-466E-92FB-B0F88A3427C8}" presName="arrow" presStyleLbl="bgShp" presStyleIdx="0" presStyleCnt="1"/>
      <dgm:spPr/>
    </dgm:pt>
    <dgm:pt modelId="{CED7F7AB-45F6-45A2-B0B2-ED3045562B3D}" type="pres">
      <dgm:prSet presAssocID="{91FC5233-52E4-466E-92FB-B0F88A3427C8}" presName="linearProcess" presStyleCnt="0"/>
      <dgm:spPr/>
    </dgm:pt>
    <dgm:pt modelId="{E70E959F-29F3-4C52-B150-91184EE50696}" type="pres">
      <dgm:prSet presAssocID="{EE60FE58-A1C2-4423-9C24-45BFDD263D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63305-8685-434B-816B-25C76AD6532C}" type="pres">
      <dgm:prSet presAssocID="{28093DEF-7B90-4CA5-B5F4-828248609C86}" presName="sibTrans" presStyleCnt="0"/>
      <dgm:spPr/>
    </dgm:pt>
    <dgm:pt modelId="{092B2D32-340C-4EB3-8416-749B7E397E13}" type="pres">
      <dgm:prSet presAssocID="{38463D34-ECF9-4C4A-BBDE-AE6318A1356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09167-A859-42A9-AD80-E8E2B00E56FE}" type="pres">
      <dgm:prSet presAssocID="{613957D4-900B-4DA0-8342-091BCC44A918}" presName="sibTrans" presStyleCnt="0"/>
      <dgm:spPr/>
    </dgm:pt>
    <dgm:pt modelId="{06D8A542-6E8A-4CC5-B101-D63E75CABBF2}" type="pres">
      <dgm:prSet presAssocID="{2C18B9B2-593C-4CD8-861F-1FC87C3C24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2C57C-6A87-4BB0-A6FD-F6CDAAD6ED97}" type="presOf" srcId="{EE60FE58-A1C2-4423-9C24-45BFDD263DBC}" destId="{E70E959F-29F3-4C52-B150-91184EE50696}" srcOrd="0" destOrd="0" presId="urn:microsoft.com/office/officeart/2005/8/layout/hProcess9"/>
    <dgm:cxn modelId="{C43A0385-9166-45D9-BC2D-A62218EC361C}" srcId="{91FC5233-52E4-466E-92FB-B0F88A3427C8}" destId="{38463D34-ECF9-4C4A-BBDE-AE6318A1356E}" srcOrd="1" destOrd="0" parTransId="{E95672FC-C04B-45FE-A8E6-16A9CC0C43C5}" sibTransId="{613957D4-900B-4DA0-8342-091BCC44A918}"/>
    <dgm:cxn modelId="{AA5DCE29-46D0-4919-BA9E-BAFE95D7279B}" type="presOf" srcId="{2C18B9B2-593C-4CD8-861F-1FC87C3C2438}" destId="{06D8A542-6E8A-4CC5-B101-D63E75CABBF2}" srcOrd="0" destOrd="0" presId="urn:microsoft.com/office/officeart/2005/8/layout/hProcess9"/>
    <dgm:cxn modelId="{8A4A8A5B-BC41-4EB4-9B17-F1FEC43F8D6D}" srcId="{91FC5233-52E4-466E-92FB-B0F88A3427C8}" destId="{2C18B9B2-593C-4CD8-861F-1FC87C3C2438}" srcOrd="2" destOrd="0" parTransId="{CD1190B8-B77F-4377-92BC-32FF4719EA01}" sibTransId="{C4C48CEC-BBFB-41B6-B522-8EE0F5740CD9}"/>
    <dgm:cxn modelId="{4FC44829-B665-4C09-893A-37A761806CEC}" srcId="{91FC5233-52E4-466E-92FB-B0F88A3427C8}" destId="{EE60FE58-A1C2-4423-9C24-45BFDD263DBC}" srcOrd="0" destOrd="0" parTransId="{2D0730D4-FF09-4782-88B5-CA4450B4D2D0}" sibTransId="{28093DEF-7B90-4CA5-B5F4-828248609C86}"/>
    <dgm:cxn modelId="{C78DCC98-02DB-4E68-9779-A583218CF626}" type="presOf" srcId="{91FC5233-52E4-466E-92FB-B0F88A3427C8}" destId="{DAC77D83-CE7B-4183-AFBB-8A822E2A36CE}" srcOrd="0" destOrd="0" presId="urn:microsoft.com/office/officeart/2005/8/layout/hProcess9"/>
    <dgm:cxn modelId="{7F65DA37-5F60-44C7-AD7A-B433EDDF655F}" type="presOf" srcId="{38463D34-ECF9-4C4A-BBDE-AE6318A1356E}" destId="{092B2D32-340C-4EB3-8416-749B7E397E13}" srcOrd="0" destOrd="0" presId="urn:microsoft.com/office/officeart/2005/8/layout/hProcess9"/>
    <dgm:cxn modelId="{E2DFC146-CDF6-4882-8798-2FA1F6C924D4}" type="presParOf" srcId="{DAC77D83-CE7B-4183-AFBB-8A822E2A36CE}" destId="{C8589E2E-C2A7-43E2-A05D-323A223532A7}" srcOrd="0" destOrd="0" presId="urn:microsoft.com/office/officeart/2005/8/layout/hProcess9"/>
    <dgm:cxn modelId="{F4745B2C-653A-4167-89FD-B53C867A2A7C}" type="presParOf" srcId="{DAC77D83-CE7B-4183-AFBB-8A822E2A36CE}" destId="{CED7F7AB-45F6-45A2-B0B2-ED3045562B3D}" srcOrd="1" destOrd="0" presId="urn:microsoft.com/office/officeart/2005/8/layout/hProcess9"/>
    <dgm:cxn modelId="{61AC8D04-ADFB-4962-B593-557B34469529}" type="presParOf" srcId="{CED7F7AB-45F6-45A2-B0B2-ED3045562B3D}" destId="{E70E959F-29F3-4C52-B150-91184EE50696}" srcOrd="0" destOrd="0" presId="urn:microsoft.com/office/officeart/2005/8/layout/hProcess9"/>
    <dgm:cxn modelId="{79E07FF1-4E1E-45FD-8384-7AF307F6AB4B}" type="presParOf" srcId="{CED7F7AB-45F6-45A2-B0B2-ED3045562B3D}" destId="{67D63305-8685-434B-816B-25C76AD6532C}" srcOrd="1" destOrd="0" presId="urn:microsoft.com/office/officeart/2005/8/layout/hProcess9"/>
    <dgm:cxn modelId="{20AEDE7A-388E-451F-8154-38B92762D61F}" type="presParOf" srcId="{CED7F7AB-45F6-45A2-B0B2-ED3045562B3D}" destId="{092B2D32-340C-4EB3-8416-749B7E397E13}" srcOrd="2" destOrd="0" presId="urn:microsoft.com/office/officeart/2005/8/layout/hProcess9"/>
    <dgm:cxn modelId="{47C179ED-A581-440D-ADE2-A9DC1FCB8E6C}" type="presParOf" srcId="{CED7F7AB-45F6-45A2-B0B2-ED3045562B3D}" destId="{97D09167-A859-42A9-AD80-E8E2B00E56FE}" srcOrd="3" destOrd="0" presId="urn:microsoft.com/office/officeart/2005/8/layout/hProcess9"/>
    <dgm:cxn modelId="{F0CAE4CE-7604-4E4A-BF90-2AB26A3C3E5D}" type="presParOf" srcId="{CED7F7AB-45F6-45A2-B0B2-ED3045562B3D}" destId="{06D8A542-6E8A-4CC5-B101-D63E75CABB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1749FC-9C51-43EA-9E5E-B0B26D79E14B}" type="doc">
      <dgm:prSet loTypeId="urn:microsoft.com/office/officeart/2005/8/layout/arrow5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890B5F0-D7CE-4D2B-B7CF-17F74910DA1F}">
      <dgm:prSet custT="1"/>
      <dgm:spPr/>
      <dgm:t>
        <a:bodyPr/>
        <a:lstStyle/>
        <a:p>
          <a:pPr rtl="0"/>
          <a:r>
            <a:rPr lang="ru-RU" sz="1200" b="1" dirty="0" smtClean="0"/>
            <a:t>110 мероприятий</a:t>
          </a:r>
        </a:p>
        <a:p>
          <a:pPr rtl="0"/>
          <a:endParaRPr lang="ru-RU" sz="1200" b="1" dirty="0" smtClean="0"/>
        </a:p>
        <a:p>
          <a:pPr rtl="0"/>
          <a:r>
            <a:rPr lang="ru-RU" sz="1200" b="1" dirty="0" smtClean="0"/>
            <a:t> 1847 участников</a:t>
          </a:r>
          <a:endParaRPr lang="ru-RU" sz="1200" b="1" dirty="0"/>
        </a:p>
      </dgm:t>
    </dgm:pt>
    <dgm:pt modelId="{CE34541F-02FF-4F24-B2FB-35B2611057E6}" type="parTrans" cxnId="{3A832C85-F1AC-4BBA-92FC-C2CF39D437CE}">
      <dgm:prSet/>
      <dgm:spPr/>
      <dgm:t>
        <a:bodyPr/>
        <a:lstStyle/>
        <a:p>
          <a:endParaRPr lang="ru-RU"/>
        </a:p>
      </dgm:t>
    </dgm:pt>
    <dgm:pt modelId="{7E267293-062C-47B3-A3E2-8C65656697AA}" type="sibTrans" cxnId="{3A832C85-F1AC-4BBA-92FC-C2CF39D437CE}">
      <dgm:prSet/>
      <dgm:spPr/>
      <dgm:t>
        <a:bodyPr/>
        <a:lstStyle/>
        <a:p>
          <a:endParaRPr lang="ru-RU"/>
        </a:p>
      </dgm:t>
    </dgm:pt>
    <dgm:pt modelId="{4A5C0B0C-E9B4-4249-909E-E40A782A5AC9}" type="pres">
      <dgm:prSet presAssocID="{8D1749FC-9C51-43EA-9E5E-B0B26D79E1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0573F-4CA2-480E-A4F7-BB89136902BF}" type="pres">
      <dgm:prSet presAssocID="{C890B5F0-D7CE-4D2B-B7CF-17F74910DA1F}" presName="arrow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87168-2082-40AB-A036-B348B7FC2B46}" type="presOf" srcId="{8D1749FC-9C51-43EA-9E5E-B0B26D79E14B}" destId="{4A5C0B0C-E9B4-4249-909E-E40A782A5AC9}" srcOrd="0" destOrd="0" presId="urn:microsoft.com/office/officeart/2005/8/layout/arrow5"/>
    <dgm:cxn modelId="{3A832C85-F1AC-4BBA-92FC-C2CF39D437CE}" srcId="{8D1749FC-9C51-43EA-9E5E-B0B26D79E14B}" destId="{C890B5F0-D7CE-4D2B-B7CF-17F74910DA1F}" srcOrd="0" destOrd="0" parTransId="{CE34541F-02FF-4F24-B2FB-35B2611057E6}" sibTransId="{7E267293-062C-47B3-A3E2-8C65656697AA}"/>
    <dgm:cxn modelId="{410FE7C6-42EA-4935-8871-F4E83E5A3492}" type="presOf" srcId="{C890B5F0-D7CE-4D2B-B7CF-17F74910DA1F}" destId="{EF40573F-4CA2-480E-A4F7-BB89136902BF}" srcOrd="0" destOrd="0" presId="urn:microsoft.com/office/officeart/2005/8/layout/arrow5"/>
    <dgm:cxn modelId="{EF972223-318B-447C-83BF-E8D0E9DEB8E6}" type="presParOf" srcId="{4A5C0B0C-E9B4-4249-909E-E40A782A5AC9}" destId="{EF40573F-4CA2-480E-A4F7-BB89136902BF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94A47F-647C-4AD9-8922-7F284EB1E66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F12112-40E3-43DC-A887-26A0776F1398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информационно-методические советы, </a:t>
          </a:r>
          <a:endParaRPr lang="ru-RU" sz="1400" b="1" dirty="0">
            <a:solidFill>
              <a:srgbClr val="002060"/>
            </a:solidFill>
          </a:endParaRPr>
        </a:p>
      </dgm:t>
    </dgm:pt>
    <dgm:pt modelId="{C76EF41B-066A-42F2-A498-F4A4652279B8}" type="parTrans" cxnId="{71E0E4BE-3146-4D60-B754-13EB2FA92D7E}">
      <dgm:prSet/>
      <dgm:spPr/>
      <dgm:t>
        <a:bodyPr/>
        <a:lstStyle/>
        <a:p>
          <a:endParaRPr lang="ru-RU"/>
        </a:p>
      </dgm:t>
    </dgm:pt>
    <dgm:pt modelId="{0B451018-BCC9-4B4C-8EC9-975E5A177C5E}" type="sibTrans" cxnId="{71E0E4BE-3146-4D60-B754-13EB2FA92D7E}">
      <dgm:prSet/>
      <dgm:spPr/>
      <dgm:t>
        <a:bodyPr/>
        <a:lstStyle/>
        <a:p>
          <a:endParaRPr lang="ru-RU"/>
        </a:p>
      </dgm:t>
    </dgm:pt>
    <dgm:pt modelId="{8FFF1EBA-F3A9-4F61-8D4D-1CFDF89E093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инструктивно-методические семинары, </a:t>
          </a:r>
          <a:endParaRPr lang="ru-RU" sz="1400" b="1" dirty="0">
            <a:solidFill>
              <a:srgbClr val="002060"/>
            </a:solidFill>
          </a:endParaRPr>
        </a:p>
      </dgm:t>
    </dgm:pt>
    <dgm:pt modelId="{7CD40CA6-83DE-433A-8B98-B134247C7D5C}" type="parTrans" cxnId="{170BD8FB-CA91-4426-AF06-2C69CF2546EB}">
      <dgm:prSet/>
      <dgm:spPr/>
      <dgm:t>
        <a:bodyPr/>
        <a:lstStyle/>
        <a:p>
          <a:endParaRPr lang="ru-RU"/>
        </a:p>
      </dgm:t>
    </dgm:pt>
    <dgm:pt modelId="{AF6B7464-180F-45B8-857A-EF7EBE8F5B16}" type="sibTrans" cxnId="{170BD8FB-CA91-4426-AF06-2C69CF2546EB}">
      <dgm:prSet/>
      <dgm:spPr/>
      <dgm:t>
        <a:bodyPr/>
        <a:lstStyle/>
        <a:p>
          <a:endParaRPr lang="ru-RU"/>
        </a:p>
      </dgm:t>
    </dgm:pt>
    <dgm:pt modelId="{D721ED53-9BF6-409F-A442-89A7FC9E51E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работа консультационных пунктов различных форматов, </a:t>
          </a:r>
          <a:endParaRPr lang="ru-RU" sz="1400" b="1" dirty="0">
            <a:solidFill>
              <a:srgbClr val="002060"/>
            </a:solidFill>
          </a:endParaRPr>
        </a:p>
      </dgm:t>
    </dgm:pt>
    <dgm:pt modelId="{F15E86B8-F7F6-432D-A9DD-483894D3D407}" type="parTrans" cxnId="{8BE59311-2F4F-4478-B7AC-B15F2F20BFC0}">
      <dgm:prSet/>
      <dgm:spPr/>
      <dgm:t>
        <a:bodyPr/>
        <a:lstStyle/>
        <a:p>
          <a:endParaRPr lang="ru-RU"/>
        </a:p>
      </dgm:t>
    </dgm:pt>
    <dgm:pt modelId="{18E6F5CC-1EB1-4039-BD2C-302643FCF2E3}" type="sibTrans" cxnId="{8BE59311-2F4F-4478-B7AC-B15F2F20BFC0}">
      <dgm:prSet/>
      <dgm:spPr/>
      <dgm:t>
        <a:bodyPr/>
        <a:lstStyle/>
        <a:p>
          <a:endParaRPr lang="ru-RU"/>
        </a:p>
      </dgm:t>
    </dgm:pt>
    <dgm:pt modelId="{B471F369-612D-448F-B81E-1AED01236F5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постоянно действующие семинары, </a:t>
          </a:r>
          <a:endParaRPr lang="ru-RU" sz="1400" b="1" dirty="0">
            <a:solidFill>
              <a:srgbClr val="002060"/>
            </a:solidFill>
          </a:endParaRPr>
        </a:p>
      </dgm:t>
    </dgm:pt>
    <dgm:pt modelId="{571CF180-C0C3-4FA4-9FCC-445E964934F1}" type="parTrans" cxnId="{B4565364-A736-47DC-A6F7-B36F99FE2748}">
      <dgm:prSet/>
      <dgm:spPr/>
      <dgm:t>
        <a:bodyPr/>
        <a:lstStyle/>
        <a:p>
          <a:endParaRPr lang="ru-RU"/>
        </a:p>
      </dgm:t>
    </dgm:pt>
    <dgm:pt modelId="{858C63B8-2A84-47F4-B6E8-815617B26CC9}" type="sibTrans" cxnId="{B4565364-A736-47DC-A6F7-B36F99FE2748}">
      <dgm:prSet/>
      <dgm:spPr/>
      <dgm:t>
        <a:bodyPr/>
        <a:lstStyle/>
        <a:p>
          <a:endParaRPr lang="ru-RU"/>
        </a:p>
      </dgm:t>
    </dgm:pt>
    <dgm:pt modelId="{0618719D-073D-4502-8019-E08B7C31AFA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проблемно-дискуссионные столы, </a:t>
          </a:r>
          <a:endParaRPr lang="ru-RU" sz="1400" b="1" dirty="0">
            <a:solidFill>
              <a:srgbClr val="002060"/>
            </a:solidFill>
          </a:endParaRPr>
        </a:p>
      </dgm:t>
    </dgm:pt>
    <dgm:pt modelId="{534ACAD8-CC98-484B-BAD0-A2606CDB7A70}" type="parTrans" cxnId="{FB7632C1-99E1-438C-8EC7-DD8BE92D3ED9}">
      <dgm:prSet/>
      <dgm:spPr/>
      <dgm:t>
        <a:bodyPr/>
        <a:lstStyle/>
        <a:p>
          <a:endParaRPr lang="ru-RU"/>
        </a:p>
      </dgm:t>
    </dgm:pt>
    <dgm:pt modelId="{0806E8BF-8AC3-446F-A1B6-62B751BDF3C8}" type="sibTrans" cxnId="{FB7632C1-99E1-438C-8EC7-DD8BE92D3ED9}">
      <dgm:prSet/>
      <dgm:spPr/>
      <dgm:t>
        <a:bodyPr/>
        <a:lstStyle/>
        <a:p>
          <a:endParaRPr lang="ru-RU"/>
        </a:p>
      </dgm:t>
    </dgm:pt>
    <dgm:pt modelId="{188B900E-BD6E-4C94-840D-23CAAFC44EB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педагогические консилиумы, </a:t>
          </a:r>
          <a:endParaRPr lang="ru-RU" sz="1400" b="1" dirty="0">
            <a:solidFill>
              <a:srgbClr val="002060"/>
            </a:solidFill>
          </a:endParaRPr>
        </a:p>
      </dgm:t>
    </dgm:pt>
    <dgm:pt modelId="{28773DEA-9CAE-48C8-8DB1-25E97C7A8E65}" type="parTrans" cxnId="{A4AA2F11-CABE-442D-9E7E-6D2CB7181216}">
      <dgm:prSet/>
      <dgm:spPr/>
      <dgm:t>
        <a:bodyPr/>
        <a:lstStyle/>
        <a:p>
          <a:endParaRPr lang="ru-RU"/>
        </a:p>
      </dgm:t>
    </dgm:pt>
    <dgm:pt modelId="{34C090D0-D15F-4944-9AFB-E8E04E9166B5}" type="sibTrans" cxnId="{A4AA2F11-CABE-442D-9E7E-6D2CB7181216}">
      <dgm:prSet/>
      <dgm:spPr/>
      <dgm:t>
        <a:bodyPr/>
        <a:lstStyle/>
        <a:p>
          <a:endParaRPr lang="ru-RU"/>
        </a:p>
      </dgm:t>
    </dgm:pt>
    <dgm:pt modelId="{731C1DC3-BB7F-4EDB-AF7A-9CA3D7E6439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методические мастерские, </a:t>
          </a:r>
          <a:endParaRPr lang="ru-RU" sz="1400" b="1" dirty="0">
            <a:solidFill>
              <a:srgbClr val="002060"/>
            </a:solidFill>
          </a:endParaRPr>
        </a:p>
      </dgm:t>
    </dgm:pt>
    <dgm:pt modelId="{9097FB9C-E9E2-4E87-865F-189A81748C46}" type="parTrans" cxnId="{35A6DBC2-09C4-4987-AB96-2D794F03DBB5}">
      <dgm:prSet/>
      <dgm:spPr/>
      <dgm:t>
        <a:bodyPr/>
        <a:lstStyle/>
        <a:p>
          <a:endParaRPr lang="ru-RU"/>
        </a:p>
      </dgm:t>
    </dgm:pt>
    <dgm:pt modelId="{26CDB292-2006-4F9B-B4D8-C2326F03F1C8}" type="sibTrans" cxnId="{35A6DBC2-09C4-4987-AB96-2D794F03DBB5}">
      <dgm:prSet/>
      <dgm:spPr/>
      <dgm:t>
        <a:bodyPr/>
        <a:lstStyle/>
        <a:p>
          <a:endParaRPr lang="ru-RU"/>
        </a:p>
      </dgm:t>
    </dgm:pt>
    <dgm:pt modelId="{630A0CC5-20E7-48C1-AE91-806CF5E5D82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семинары- практикумы, </a:t>
          </a:r>
          <a:endParaRPr lang="ru-RU" sz="1400" b="1" dirty="0">
            <a:solidFill>
              <a:srgbClr val="002060"/>
            </a:solidFill>
          </a:endParaRPr>
        </a:p>
      </dgm:t>
    </dgm:pt>
    <dgm:pt modelId="{0B9842CC-4E94-4D72-9569-3398DB2866F2}" type="parTrans" cxnId="{6CFAF5B9-489B-445A-8AC9-3CF8467CDE04}">
      <dgm:prSet/>
      <dgm:spPr/>
      <dgm:t>
        <a:bodyPr/>
        <a:lstStyle/>
        <a:p>
          <a:endParaRPr lang="ru-RU"/>
        </a:p>
      </dgm:t>
    </dgm:pt>
    <dgm:pt modelId="{89381096-5E94-415B-B734-AC9566743943}" type="sibTrans" cxnId="{6CFAF5B9-489B-445A-8AC9-3CF8467CDE04}">
      <dgm:prSet/>
      <dgm:spPr/>
      <dgm:t>
        <a:bodyPr/>
        <a:lstStyle/>
        <a:p>
          <a:endParaRPr lang="ru-RU"/>
        </a:p>
      </dgm:t>
    </dgm:pt>
    <dgm:pt modelId="{425FAD58-2BB8-4B90-8C6E-6FEFC14D3AD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презентации опыта, </a:t>
          </a:r>
          <a:endParaRPr lang="ru-RU" sz="1400" b="1" dirty="0">
            <a:solidFill>
              <a:srgbClr val="002060"/>
            </a:solidFill>
          </a:endParaRPr>
        </a:p>
      </dgm:t>
    </dgm:pt>
    <dgm:pt modelId="{5A83D031-EB44-4FBE-9E30-EAE22D158914}" type="parTrans" cxnId="{2A12BF1E-001F-4093-9FD8-94D991DB7B35}">
      <dgm:prSet/>
      <dgm:spPr/>
      <dgm:t>
        <a:bodyPr/>
        <a:lstStyle/>
        <a:p>
          <a:endParaRPr lang="ru-RU"/>
        </a:p>
      </dgm:t>
    </dgm:pt>
    <dgm:pt modelId="{50B41D2B-35D4-4B25-95AF-BCE4BD82C1C0}" type="sibTrans" cxnId="{2A12BF1E-001F-4093-9FD8-94D991DB7B35}">
      <dgm:prSet/>
      <dgm:spPr/>
      <dgm:t>
        <a:bodyPr/>
        <a:lstStyle/>
        <a:p>
          <a:endParaRPr lang="ru-RU"/>
        </a:p>
      </dgm:t>
    </dgm:pt>
    <dgm:pt modelId="{96A76CD1-9305-41D9-AF27-1AA64B4C056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мастер-классы, </a:t>
          </a:r>
          <a:endParaRPr lang="ru-RU" sz="1400" b="1" dirty="0">
            <a:solidFill>
              <a:srgbClr val="002060"/>
            </a:solidFill>
          </a:endParaRPr>
        </a:p>
      </dgm:t>
    </dgm:pt>
    <dgm:pt modelId="{98ABF033-D954-4D17-A699-E6425A52EDE6}" type="parTrans" cxnId="{17EB0E61-9BBD-4019-BDED-C88ECFB250ED}">
      <dgm:prSet/>
      <dgm:spPr/>
      <dgm:t>
        <a:bodyPr/>
        <a:lstStyle/>
        <a:p>
          <a:endParaRPr lang="ru-RU"/>
        </a:p>
      </dgm:t>
    </dgm:pt>
    <dgm:pt modelId="{9B0730E6-4EEE-47C2-9239-7CEEAB3254CF}" type="sibTrans" cxnId="{17EB0E61-9BBD-4019-BDED-C88ECFB250ED}">
      <dgm:prSet/>
      <dgm:spPr/>
      <dgm:t>
        <a:bodyPr/>
        <a:lstStyle/>
        <a:p>
          <a:endParaRPr lang="ru-RU"/>
        </a:p>
      </dgm:t>
    </dgm:pt>
    <dgm:pt modelId="{CF81BAF1-884C-40AD-BDE1-37F99D9266E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тренинги.</a:t>
          </a:r>
          <a:endParaRPr lang="ru-RU" sz="1400" b="1" dirty="0">
            <a:solidFill>
              <a:srgbClr val="002060"/>
            </a:solidFill>
          </a:endParaRPr>
        </a:p>
      </dgm:t>
    </dgm:pt>
    <dgm:pt modelId="{114D646F-BB18-4648-A052-C3B332BF8FEA}" type="parTrans" cxnId="{1638EB18-7E61-4602-AEBB-6EE93904F927}">
      <dgm:prSet/>
      <dgm:spPr/>
      <dgm:t>
        <a:bodyPr/>
        <a:lstStyle/>
        <a:p>
          <a:endParaRPr lang="ru-RU"/>
        </a:p>
      </dgm:t>
    </dgm:pt>
    <dgm:pt modelId="{3C3D27A0-95CE-4B9A-9B66-A46F97DEC9E9}" type="sibTrans" cxnId="{1638EB18-7E61-4602-AEBB-6EE93904F927}">
      <dgm:prSet/>
      <dgm:spPr/>
      <dgm:t>
        <a:bodyPr/>
        <a:lstStyle/>
        <a:p>
          <a:endParaRPr lang="ru-RU"/>
        </a:p>
      </dgm:t>
    </dgm:pt>
    <dgm:pt modelId="{909CEBC8-C963-4486-B87C-D72CE198BA0E}" type="pres">
      <dgm:prSet presAssocID="{8794A47F-647C-4AD9-8922-7F284EB1E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676E8-06A4-4735-82CA-88B9ECD7EC7F}" type="pres">
      <dgm:prSet presAssocID="{EBF12112-40E3-43DC-A887-26A0776F139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5AA2-2D27-4DF2-8654-4073C6962A26}" type="pres">
      <dgm:prSet presAssocID="{0B451018-BCC9-4B4C-8EC9-975E5A177C5E}" presName="spacer" presStyleCnt="0"/>
      <dgm:spPr/>
    </dgm:pt>
    <dgm:pt modelId="{C484A6BF-E296-4D4A-B4E8-58BC708DCD32}" type="pres">
      <dgm:prSet presAssocID="{8FFF1EBA-F3A9-4F61-8D4D-1CFDF89E0931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494-01F8-46A2-A3C1-199342BE3132}" type="pres">
      <dgm:prSet presAssocID="{AF6B7464-180F-45B8-857A-EF7EBE8F5B16}" presName="spacer" presStyleCnt="0"/>
      <dgm:spPr/>
    </dgm:pt>
    <dgm:pt modelId="{EDC6472C-98B3-41B6-B1A2-342B8242B53E}" type="pres">
      <dgm:prSet presAssocID="{D721ED53-9BF6-409F-A442-89A7FC9E51EA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5F8CA-BC7E-4574-8699-7E3FD7BCA6E8}" type="pres">
      <dgm:prSet presAssocID="{18E6F5CC-1EB1-4039-BD2C-302643FCF2E3}" presName="spacer" presStyleCnt="0"/>
      <dgm:spPr/>
    </dgm:pt>
    <dgm:pt modelId="{6A7CFF9E-0B5C-47EA-833E-D68C3B7A0A9E}" type="pres">
      <dgm:prSet presAssocID="{B471F369-612D-448F-B81E-1AED01236F56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2239F-F981-4ED8-9D93-63B88299DA53}" type="pres">
      <dgm:prSet presAssocID="{858C63B8-2A84-47F4-B6E8-815617B26CC9}" presName="spacer" presStyleCnt="0"/>
      <dgm:spPr/>
    </dgm:pt>
    <dgm:pt modelId="{CCBFE039-65C0-4217-B11D-BF8135449E1F}" type="pres">
      <dgm:prSet presAssocID="{0618719D-073D-4502-8019-E08B7C31AFA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AC12A-470A-4864-92E4-58609E24F370}" type="pres">
      <dgm:prSet presAssocID="{0806E8BF-8AC3-446F-A1B6-62B751BDF3C8}" presName="spacer" presStyleCnt="0"/>
      <dgm:spPr/>
    </dgm:pt>
    <dgm:pt modelId="{1D0EB64A-56C2-4F31-8944-EB81F3740CA6}" type="pres">
      <dgm:prSet presAssocID="{188B900E-BD6E-4C94-840D-23CAAFC44EB6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12CA9-B172-4E0D-94C3-69DC92D3E982}" type="pres">
      <dgm:prSet presAssocID="{34C090D0-D15F-4944-9AFB-E8E04E9166B5}" presName="spacer" presStyleCnt="0"/>
      <dgm:spPr/>
    </dgm:pt>
    <dgm:pt modelId="{1DC1ED45-AA85-468E-875D-97B2B5CC732C}" type="pres">
      <dgm:prSet presAssocID="{731C1DC3-BB7F-4EDB-AF7A-9CA3D7E6439B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CB8B-87EE-4B63-85F0-EA147F09FCE4}" type="pres">
      <dgm:prSet presAssocID="{26CDB292-2006-4F9B-B4D8-C2326F03F1C8}" presName="spacer" presStyleCnt="0"/>
      <dgm:spPr/>
    </dgm:pt>
    <dgm:pt modelId="{E4468151-5219-402B-AF83-D1A658560521}" type="pres">
      <dgm:prSet presAssocID="{630A0CC5-20E7-48C1-AE91-806CF5E5D820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9F9F5-3142-498C-844C-6DBC2BFC0AF4}" type="pres">
      <dgm:prSet presAssocID="{89381096-5E94-415B-B734-AC9566743943}" presName="spacer" presStyleCnt="0"/>
      <dgm:spPr/>
    </dgm:pt>
    <dgm:pt modelId="{7446856C-E023-49C2-8266-8303C39F0145}" type="pres">
      <dgm:prSet presAssocID="{425FAD58-2BB8-4B90-8C6E-6FEFC14D3AD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EFB1E-546D-469F-8872-A6344789F001}" type="pres">
      <dgm:prSet presAssocID="{50B41D2B-35D4-4B25-95AF-BCE4BD82C1C0}" presName="spacer" presStyleCnt="0"/>
      <dgm:spPr/>
    </dgm:pt>
    <dgm:pt modelId="{9FAAF0F6-575F-45E8-84C6-7BA74209D45A}" type="pres">
      <dgm:prSet presAssocID="{96A76CD1-9305-41D9-AF27-1AA64B4C056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7CFC8-905B-4055-8410-DBE1073F44E8}" type="pres">
      <dgm:prSet presAssocID="{9B0730E6-4EEE-47C2-9239-7CEEAB3254CF}" presName="spacer" presStyleCnt="0"/>
      <dgm:spPr/>
    </dgm:pt>
    <dgm:pt modelId="{9E3695BD-673F-4A6F-97DC-A940186E01EE}" type="pres">
      <dgm:prSet presAssocID="{CF81BAF1-884C-40AD-BDE1-37F99D9266E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E5670-51CC-4E18-BCE6-C1DD092E82BD}" type="presOf" srcId="{8794A47F-647C-4AD9-8922-7F284EB1E669}" destId="{909CEBC8-C963-4486-B87C-D72CE198BA0E}" srcOrd="0" destOrd="0" presId="urn:microsoft.com/office/officeart/2005/8/layout/vList2"/>
    <dgm:cxn modelId="{67746375-4936-4F50-AA8F-552D31864C74}" type="presOf" srcId="{B471F369-612D-448F-B81E-1AED01236F56}" destId="{6A7CFF9E-0B5C-47EA-833E-D68C3B7A0A9E}" srcOrd="0" destOrd="0" presId="urn:microsoft.com/office/officeart/2005/8/layout/vList2"/>
    <dgm:cxn modelId="{04D1363F-CF82-4B2B-B113-EB097BA2B17A}" type="presOf" srcId="{96A76CD1-9305-41D9-AF27-1AA64B4C0569}" destId="{9FAAF0F6-575F-45E8-84C6-7BA74209D45A}" srcOrd="0" destOrd="0" presId="urn:microsoft.com/office/officeart/2005/8/layout/vList2"/>
    <dgm:cxn modelId="{2A12BF1E-001F-4093-9FD8-94D991DB7B35}" srcId="{8794A47F-647C-4AD9-8922-7F284EB1E669}" destId="{425FAD58-2BB8-4B90-8C6E-6FEFC14D3AD9}" srcOrd="8" destOrd="0" parTransId="{5A83D031-EB44-4FBE-9E30-EAE22D158914}" sibTransId="{50B41D2B-35D4-4B25-95AF-BCE4BD82C1C0}"/>
    <dgm:cxn modelId="{70C16225-9E19-4E3F-B194-50118EF6C09B}" type="presOf" srcId="{8FFF1EBA-F3A9-4F61-8D4D-1CFDF89E0931}" destId="{C484A6BF-E296-4D4A-B4E8-58BC708DCD32}" srcOrd="0" destOrd="0" presId="urn:microsoft.com/office/officeart/2005/8/layout/vList2"/>
    <dgm:cxn modelId="{FB7632C1-99E1-438C-8EC7-DD8BE92D3ED9}" srcId="{8794A47F-647C-4AD9-8922-7F284EB1E669}" destId="{0618719D-073D-4502-8019-E08B7C31AFAE}" srcOrd="4" destOrd="0" parTransId="{534ACAD8-CC98-484B-BAD0-A2606CDB7A70}" sibTransId="{0806E8BF-8AC3-446F-A1B6-62B751BDF3C8}"/>
    <dgm:cxn modelId="{F216FC02-2533-4D44-BFC8-68F190C55770}" type="presOf" srcId="{731C1DC3-BB7F-4EDB-AF7A-9CA3D7E6439B}" destId="{1DC1ED45-AA85-468E-875D-97B2B5CC732C}" srcOrd="0" destOrd="0" presId="urn:microsoft.com/office/officeart/2005/8/layout/vList2"/>
    <dgm:cxn modelId="{35A6DBC2-09C4-4987-AB96-2D794F03DBB5}" srcId="{8794A47F-647C-4AD9-8922-7F284EB1E669}" destId="{731C1DC3-BB7F-4EDB-AF7A-9CA3D7E6439B}" srcOrd="6" destOrd="0" parTransId="{9097FB9C-E9E2-4E87-865F-189A81748C46}" sibTransId="{26CDB292-2006-4F9B-B4D8-C2326F03F1C8}"/>
    <dgm:cxn modelId="{A4AA2F11-CABE-442D-9E7E-6D2CB7181216}" srcId="{8794A47F-647C-4AD9-8922-7F284EB1E669}" destId="{188B900E-BD6E-4C94-840D-23CAAFC44EB6}" srcOrd="5" destOrd="0" parTransId="{28773DEA-9CAE-48C8-8DB1-25E97C7A8E65}" sibTransId="{34C090D0-D15F-4944-9AFB-E8E04E9166B5}"/>
    <dgm:cxn modelId="{B4565364-A736-47DC-A6F7-B36F99FE2748}" srcId="{8794A47F-647C-4AD9-8922-7F284EB1E669}" destId="{B471F369-612D-448F-B81E-1AED01236F56}" srcOrd="3" destOrd="0" parTransId="{571CF180-C0C3-4FA4-9FCC-445E964934F1}" sibTransId="{858C63B8-2A84-47F4-B6E8-815617B26CC9}"/>
    <dgm:cxn modelId="{170BD8FB-CA91-4426-AF06-2C69CF2546EB}" srcId="{8794A47F-647C-4AD9-8922-7F284EB1E669}" destId="{8FFF1EBA-F3A9-4F61-8D4D-1CFDF89E0931}" srcOrd="1" destOrd="0" parTransId="{7CD40CA6-83DE-433A-8B98-B134247C7D5C}" sibTransId="{AF6B7464-180F-45B8-857A-EF7EBE8F5B16}"/>
    <dgm:cxn modelId="{58688C51-7C09-4C62-B096-CD4E3F3FEAC9}" type="presOf" srcId="{EBF12112-40E3-43DC-A887-26A0776F1398}" destId="{5D4676E8-06A4-4735-82CA-88B9ECD7EC7F}" srcOrd="0" destOrd="0" presId="urn:microsoft.com/office/officeart/2005/8/layout/vList2"/>
    <dgm:cxn modelId="{11B52E60-3C03-4557-B5C0-50C86503EB63}" type="presOf" srcId="{CF81BAF1-884C-40AD-BDE1-37F99D9266EE}" destId="{9E3695BD-673F-4A6F-97DC-A940186E01EE}" srcOrd="0" destOrd="0" presId="urn:microsoft.com/office/officeart/2005/8/layout/vList2"/>
    <dgm:cxn modelId="{17EB0E61-9BBD-4019-BDED-C88ECFB250ED}" srcId="{8794A47F-647C-4AD9-8922-7F284EB1E669}" destId="{96A76CD1-9305-41D9-AF27-1AA64B4C0569}" srcOrd="9" destOrd="0" parTransId="{98ABF033-D954-4D17-A699-E6425A52EDE6}" sibTransId="{9B0730E6-4EEE-47C2-9239-7CEEAB3254CF}"/>
    <dgm:cxn modelId="{8BE59311-2F4F-4478-B7AC-B15F2F20BFC0}" srcId="{8794A47F-647C-4AD9-8922-7F284EB1E669}" destId="{D721ED53-9BF6-409F-A442-89A7FC9E51EA}" srcOrd="2" destOrd="0" parTransId="{F15E86B8-F7F6-432D-A9DD-483894D3D407}" sibTransId="{18E6F5CC-1EB1-4039-BD2C-302643FCF2E3}"/>
    <dgm:cxn modelId="{6CFAF5B9-489B-445A-8AC9-3CF8467CDE04}" srcId="{8794A47F-647C-4AD9-8922-7F284EB1E669}" destId="{630A0CC5-20E7-48C1-AE91-806CF5E5D820}" srcOrd="7" destOrd="0" parTransId="{0B9842CC-4E94-4D72-9569-3398DB2866F2}" sibTransId="{89381096-5E94-415B-B734-AC9566743943}"/>
    <dgm:cxn modelId="{B6FF4504-F18D-4856-9078-FC5DCE9284DD}" type="presOf" srcId="{0618719D-073D-4502-8019-E08B7C31AFAE}" destId="{CCBFE039-65C0-4217-B11D-BF8135449E1F}" srcOrd="0" destOrd="0" presId="urn:microsoft.com/office/officeart/2005/8/layout/vList2"/>
    <dgm:cxn modelId="{86495EAF-01E6-4F53-B8D3-EFF4262ACC1D}" type="presOf" srcId="{D721ED53-9BF6-409F-A442-89A7FC9E51EA}" destId="{EDC6472C-98B3-41B6-B1A2-342B8242B53E}" srcOrd="0" destOrd="0" presId="urn:microsoft.com/office/officeart/2005/8/layout/vList2"/>
    <dgm:cxn modelId="{511037D6-A641-40ED-8C7F-026B444367A9}" type="presOf" srcId="{188B900E-BD6E-4C94-840D-23CAAFC44EB6}" destId="{1D0EB64A-56C2-4F31-8944-EB81F3740CA6}" srcOrd="0" destOrd="0" presId="urn:microsoft.com/office/officeart/2005/8/layout/vList2"/>
    <dgm:cxn modelId="{71E0E4BE-3146-4D60-B754-13EB2FA92D7E}" srcId="{8794A47F-647C-4AD9-8922-7F284EB1E669}" destId="{EBF12112-40E3-43DC-A887-26A0776F1398}" srcOrd="0" destOrd="0" parTransId="{C76EF41B-066A-42F2-A498-F4A4652279B8}" sibTransId="{0B451018-BCC9-4B4C-8EC9-975E5A177C5E}"/>
    <dgm:cxn modelId="{1638EB18-7E61-4602-AEBB-6EE93904F927}" srcId="{8794A47F-647C-4AD9-8922-7F284EB1E669}" destId="{CF81BAF1-884C-40AD-BDE1-37F99D9266EE}" srcOrd="10" destOrd="0" parTransId="{114D646F-BB18-4648-A052-C3B332BF8FEA}" sibTransId="{3C3D27A0-95CE-4B9A-9B66-A46F97DEC9E9}"/>
    <dgm:cxn modelId="{8F523854-135D-4F33-9909-92F503A03593}" type="presOf" srcId="{630A0CC5-20E7-48C1-AE91-806CF5E5D820}" destId="{E4468151-5219-402B-AF83-D1A658560521}" srcOrd="0" destOrd="0" presId="urn:microsoft.com/office/officeart/2005/8/layout/vList2"/>
    <dgm:cxn modelId="{BAA8EFD8-B76F-48D5-87F4-E789FA2BE35E}" type="presOf" srcId="{425FAD58-2BB8-4B90-8C6E-6FEFC14D3AD9}" destId="{7446856C-E023-49C2-8266-8303C39F0145}" srcOrd="0" destOrd="0" presId="urn:microsoft.com/office/officeart/2005/8/layout/vList2"/>
    <dgm:cxn modelId="{D120FF23-6E81-41DA-86D3-C43D97AD72B9}" type="presParOf" srcId="{909CEBC8-C963-4486-B87C-D72CE198BA0E}" destId="{5D4676E8-06A4-4735-82CA-88B9ECD7EC7F}" srcOrd="0" destOrd="0" presId="urn:microsoft.com/office/officeart/2005/8/layout/vList2"/>
    <dgm:cxn modelId="{6CA1F2D7-3BBC-4706-82E8-73FCBD07C49F}" type="presParOf" srcId="{909CEBC8-C963-4486-B87C-D72CE198BA0E}" destId="{AC975AA2-2D27-4DF2-8654-4073C6962A26}" srcOrd="1" destOrd="0" presId="urn:microsoft.com/office/officeart/2005/8/layout/vList2"/>
    <dgm:cxn modelId="{011DC7D5-B257-49FF-AB5A-78507155FFF9}" type="presParOf" srcId="{909CEBC8-C963-4486-B87C-D72CE198BA0E}" destId="{C484A6BF-E296-4D4A-B4E8-58BC708DCD32}" srcOrd="2" destOrd="0" presId="urn:microsoft.com/office/officeart/2005/8/layout/vList2"/>
    <dgm:cxn modelId="{22EEF0E0-393D-4F81-8EF0-C21CA0A8750B}" type="presParOf" srcId="{909CEBC8-C963-4486-B87C-D72CE198BA0E}" destId="{80C2A494-01F8-46A2-A3C1-199342BE3132}" srcOrd="3" destOrd="0" presId="urn:microsoft.com/office/officeart/2005/8/layout/vList2"/>
    <dgm:cxn modelId="{1B672876-827C-42F7-B06E-120E4E66C759}" type="presParOf" srcId="{909CEBC8-C963-4486-B87C-D72CE198BA0E}" destId="{EDC6472C-98B3-41B6-B1A2-342B8242B53E}" srcOrd="4" destOrd="0" presId="urn:microsoft.com/office/officeart/2005/8/layout/vList2"/>
    <dgm:cxn modelId="{8CE6CADB-A72D-4361-8A62-AE4B269C9351}" type="presParOf" srcId="{909CEBC8-C963-4486-B87C-D72CE198BA0E}" destId="{3465F8CA-BC7E-4574-8699-7E3FD7BCA6E8}" srcOrd="5" destOrd="0" presId="urn:microsoft.com/office/officeart/2005/8/layout/vList2"/>
    <dgm:cxn modelId="{C983D7E9-AAE8-45AE-BBC7-D226A6A1F3A5}" type="presParOf" srcId="{909CEBC8-C963-4486-B87C-D72CE198BA0E}" destId="{6A7CFF9E-0B5C-47EA-833E-D68C3B7A0A9E}" srcOrd="6" destOrd="0" presId="urn:microsoft.com/office/officeart/2005/8/layout/vList2"/>
    <dgm:cxn modelId="{B196D276-BD47-4D7B-A9DD-1B820A14A471}" type="presParOf" srcId="{909CEBC8-C963-4486-B87C-D72CE198BA0E}" destId="{EBF2239F-F981-4ED8-9D93-63B88299DA53}" srcOrd="7" destOrd="0" presId="urn:microsoft.com/office/officeart/2005/8/layout/vList2"/>
    <dgm:cxn modelId="{264DAA02-0D34-4650-A190-DD111030B596}" type="presParOf" srcId="{909CEBC8-C963-4486-B87C-D72CE198BA0E}" destId="{CCBFE039-65C0-4217-B11D-BF8135449E1F}" srcOrd="8" destOrd="0" presId="urn:microsoft.com/office/officeart/2005/8/layout/vList2"/>
    <dgm:cxn modelId="{B13EB1E7-2EB7-4D1F-9A03-9E4E9A7EE341}" type="presParOf" srcId="{909CEBC8-C963-4486-B87C-D72CE198BA0E}" destId="{2FAAC12A-470A-4864-92E4-58609E24F370}" srcOrd="9" destOrd="0" presId="urn:microsoft.com/office/officeart/2005/8/layout/vList2"/>
    <dgm:cxn modelId="{06CA1099-F0CC-487D-859F-E5FCB8F5CD19}" type="presParOf" srcId="{909CEBC8-C963-4486-B87C-D72CE198BA0E}" destId="{1D0EB64A-56C2-4F31-8944-EB81F3740CA6}" srcOrd="10" destOrd="0" presId="urn:microsoft.com/office/officeart/2005/8/layout/vList2"/>
    <dgm:cxn modelId="{D1D50938-4B18-41FF-9932-10A00FAA16A3}" type="presParOf" srcId="{909CEBC8-C963-4486-B87C-D72CE198BA0E}" destId="{D2612CA9-B172-4E0D-94C3-69DC92D3E982}" srcOrd="11" destOrd="0" presId="urn:microsoft.com/office/officeart/2005/8/layout/vList2"/>
    <dgm:cxn modelId="{68D43E5D-6769-487E-BC43-EC762BB1777F}" type="presParOf" srcId="{909CEBC8-C963-4486-B87C-D72CE198BA0E}" destId="{1DC1ED45-AA85-468E-875D-97B2B5CC732C}" srcOrd="12" destOrd="0" presId="urn:microsoft.com/office/officeart/2005/8/layout/vList2"/>
    <dgm:cxn modelId="{998ECBD6-12B3-44A9-B66C-775F14D629A6}" type="presParOf" srcId="{909CEBC8-C963-4486-B87C-D72CE198BA0E}" destId="{8121CB8B-87EE-4B63-85F0-EA147F09FCE4}" srcOrd="13" destOrd="0" presId="urn:microsoft.com/office/officeart/2005/8/layout/vList2"/>
    <dgm:cxn modelId="{413AA8BE-6869-453F-94AD-6F5698948E8C}" type="presParOf" srcId="{909CEBC8-C963-4486-B87C-D72CE198BA0E}" destId="{E4468151-5219-402B-AF83-D1A658560521}" srcOrd="14" destOrd="0" presId="urn:microsoft.com/office/officeart/2005/8/layout/vList2"/>
    <dgm:cxn modelId="{0B1F3F49-FA60-49C6-95DC-036FD34D0B3F}" type="presParOf" srcId="{909CEBC8-C963-4486-B87C-D72CE198BA0E}" destId="{7109F9F5-3142-498C-844C-6DBC2BFC0AF4}" srcOrd="15" destOrd="0" presId="urn:microsoft.com/office/officeart/2005/8/layout/vList2"/>
    <dgm:cxn modelId="{1BE0CA56-C295-417C-A44F-AF23534AE46F}" type="presParOf" srcId="{909CEBC8-C963-4486-B87C-D72CE198BA0E}" destId="{7446856C-E023-49C2-8266-8303C39F0145}" srcOrd="16" destOrd="0" presId="urn:microsoft.com/office/officeart/2005/8/layout/vList2"/>
    <dgm:cxn modelId="{EC778E8E-614D-40FA-88F6-C7ECF2322710}" type="presParOf" srcId="{909CEBC8-C963-4486-B87C-D72CE198BA0E}" destId="{33CEFB1E-546D-469F-8872-A6344789F001}" srcOrd="17" destOrd="0" presId="urn:microsoft.com/office/officeart/2005/8/layout/vList2"/>
    <dgm:cxn modelId="{A4FE2F65-5205-4E0C-B823-03AA1323911B}" type="presParOf" srcId="{909CEBC8-C963-4486-B87C-D72CE198BA0E}" destId="{9FAAF0F6-575F-45E8-84C6-7BA74209D45A}" srcOrd="18" destOrd="0" presId="urn:microsoft.com/office/officeart/2005/8/layout/vList2"/>
    <dgm:cxn modelId="{73B77667-E1CF-4833-815B-584820653712}" type="presParOf" srcId="{909CEBC8-C963-4486-B87C-D72CE198BA0E}" destId="{AEC7CFC8-905B-4055-8410-DBE1073F44E8}" srcOrd="19" destOrd="0" presId="urn:microsoft.com/office/officeart/2005/8/layout/vList2"/>
    <dgm:cxn modelId="{121777A3-5080-4095-BA55-3A59C856A360}" type="presParOf" srcId="{909CEBC8-C963-4486-B87C-D72CE198BA0E}" destId="{9E3695BD-673F-4A6F-97DC-A940186E01EE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994BB-EB49-4079-A4C3-581C260FFB43}">
      <dsp:nvSpPr>
        <dsp:cNvPr id="0" name=""/>
        <dsp:cNvSpPr/>
      </dsp:nvSpPr>
      <dsp:spPr>
        <a:xfrm>
          <a:off x="652628" y="0"/>
          <a:ext cx="7396460" cy="532825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81614-42F8-4411-A4D3-55E36F8B386A}">
      <dsp:nvSpPr>
        <dsp:cNvPr id="0" name=""/>
        <dsp:cNvSpPr/>
      </dsp:nvSpPr>
      <dsp:spPr>
        <a:xfrm>
          <a:off x="0" y="1598475"/>
          <a:ext cx="8701718" cy="2131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комплексная характеристика образовательной деятельности и подготовки обучающегося, выражающая степень их соответствия государственным образовательным стандартам </a:t>
          </a:r>
          <a:r>
            <a:rPr lang="ru-RU" sz="2200" kern="1200" dirty="0" smtClean="0"/>
            <a:t>(Закон Донецкой Народной Республики «Об образовании»). </a:t>
          </a:r>
          <a:endParaRPr lang="uk-UA" sz="2200" kern="1200" dirty="0"/>
        </a:p>
      </dsp:txBody>
      <dsp:txXfrm>
        <a:off x="104041" y="1702516"/>
        <a:ext cx="8493636" cy="1923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EA31D-571A-4590-852E-A61D86D36EA5}">
      <dsp:nvSpPr>
        <dsp:cNvPr id="0" name=""/>
        <dsp:cNvSpPr/>
      </dsp:nvSpPr>
      <dsp:spPr>
        <a:xfrm>
          <a:off x="93080" y="2171"/>
          <a:ext cx="2131961" cy="1279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образовательных процессов</a:t>
          </a:r>
          <a:endParaRPr lang="ru-RU" sz="1400" b="1" kern="1200" dirty="0"/>
        </a:p>
      </dsp:txBody>
      <dsp:txXfrm>
        <a:off x="93080" y="2171"/>
        <a:ext cx="2131961" cy="1279177"/>
      </dsp:txXfrm>
    </dsp:sp>
    <dsp:sp modelId="{03AC6488-7D49-48E6-AFD7-4BBE9036D58F}">
      <dsp:nvSpPr>
        <dsp:cNvPr id="0" name=""/>
        <dsp:cNvSpPr/>
      </dsp:nvSpPr>
      <dsp:spPr>
        <a:xfrm>
          <a:off x="2438239" y="2171"/>
          <a:ext cx="2131961" cy="1279177"/>
        </a:xfrm>
        <a:prstGeom prst="rect">
          <a:avLst/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управленческих технологий и ресурсов ОО и качество </a:t>
          </a:r>
          <a:r>
            <a:rPr lang="ru-RU" sz="1400" kern="1200" dirty="0" smtClean="0"/>
            <a:t>(результативность) </a:t>
          </a:r>
          <a:r>
            <a:rPr lang="ru-RU" sz="1400" b="1" kern="1200" dirty="0" smtClean="0"/>
            <a:t>управления образованием</a:t>
          </a:r>
          <a:endParaRPr lang="ru-RU" sz="1400" b="1" kern="1200" dirty="0"/>
        </a:p>
      </dsp:txBody>
      <dsp:txXfrm>
        <a:off x="2438239" y="2171"/>
        <a:ext cx="2131961" cy="1279177"/>
      </dsp:txXfrm>
    </dsp:sp>
    <dsp:sp modelId="{0F28ECF0-710A-4B96-897F-FC2F7BE9C270}">
      <dsp:nvSpPr>
        <dsp:cNvPr id="0" name=""/>
        <dsp:cNvSpPr/>
      </dsp:nvSpPr>
      <dsp:spPr>
        <a:xfrm>
          <a:off x="4783397" y="2171"/>
          <a:ext cx="2131961" cy="1279177"/>
        </a:xfrm>
        <a:prstGeom prst="rect">
          <a:avLst/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образовательных программ и Государственных образовательных стандартов ОО</a:t>
          </a:r>
          <a:endParaRPr lang="ru-RU" sz="1400" b="1" kern="1200" dirty="0"/>
        </a:p>
      </dsp:txBody>
      <dsp:txXfrm>
        <a:off x="4783397" y="2171"/>
        <a:ext cx="2131961" cy="1279177"/>
      </dsp:txXfrm>
    </dsp:sp>
    <dsp:sp modelId="{DFC2F1DD-1EF2-4114-8B27-A504F27B2352}">
      <dsp:nvSpPr>
        <dsp:cNvPr id="0" name=""/>
        <dsp:cNvSpPr/>
      </dsp:nvSpPr>
      <dsp:spPr>
        <a:xfrm>
          <a:off x="93080" y="1494544"/>
          <a:ext cx="2131961" cy="1279177"/>
        </a:xfrm>
        <a:prstGeom prst="rect">
          <a:avLst/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целей и норм качества  в ОО</a:t>
          </a:r>
          <a:endParaRPr lang="ru-RU" sz="1400" kern="1200" dirty="0"/>
        </a:p>
      </dsp:txBody>
      <dsp:txXfrm>
        <a:off x="93080" y="1494544"/>
        <a:ext cx="2131961" cy="1279177"/>
      </dsp:txXfrm>
    </dsp:sp>
    <dsp:sp modelId="{AF6B0309-B663-4E44-9CAF-DA8EF4DDA471}">
      <dsp:nvSpPr>
        <dsp:cNvPr id="0" name=""/>
        <dsp:cNvSpPr/>
      </dsp:nvSpPr>
      <dsp:spPr>
        <a:xfrm>
          <a:off x="2438239" y="1494544"/>
          <a:ext cx="2131961" cy="1279177"/>
        </a:xfrm>
        <a:prstGeom prst="rect">
          <a:avLst/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профессиональной подготовки и квалификации педагогических кадров</a:t>
          </a:r>
          <a:endParaRPr lang="ru-RU" sz="1400" kern="1200" dirty="0"/>
        </a:p>
      </dsp:txBody>
      <dsp:txXfrm>
        <a:off x="2438239" y="1494544"/>
        <a:ext cx="2131961" cy="1279177"/>
      </dsp:txXfrm>
    </dsp:sp>
    <dsp:sp modelId="{69C9F9E5-C427-40E9-AD6D-C3699DB297FB}">
      <dsp:nvSpPr>
        <dsp:cNvPr id="0" name=""/>
        <dsp:cNvSpPr/>
      </dsp:nvSpPr>
      <dsp:spPr>
        <a:xfrm>
          <a:off x="4783397" y="1494544"/>
          <a:ext cx="2131961" cy="1279177"/>
        </a:xfrm>
        <a:prstGeom prst="rect">
          <a:avLst/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организационных структур в ОО</a:t>
          </a:r>
          <a:endParaRPr lang="ru-RU" sz="1400" kern="1200" dirty="0"/>
        </a:p>
      </dsp:txBody>
      <dsp:txXfrm>
        <a:off x="4783397" y="1494544"/>
        <a:ext cx="2131961" cy="1279177"/>
      </dsp:txXfrm>
    </dsp:sp>
    <dsp:sp modelId="{FB9D98A0-5768-4878-9F9C-461AFBD0025B}">
      <dsp:nvSpPr>
        <dsp:cNvPr id="0" name=""/>
        <dsp:cNvSpPr/>
      </dsp:nvSpPr>
      <dsp:spPr>
        <a:xfrm>
          <a:off x="93080" y="2986918"/>
          <a:ext cx="2131961" cy="1279177"/>
        </a:xfrm>
        <a:prstGeom prst="rect">
          <a:avLst/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личностных результатов учащихся</a:t>
          </a:r>
          <a:endParaRPr lang="ru-RU" sz="1400" kern="1200" dirty="0"/>
        </a:p>
      </dsp:txBody>
      <dsp:txXfrm>
        <a:off x="93080" y="2986918"/>
        <a:ext cx="2131961" cy="1279177"/>
      </dsp:txXfrm>
    </dsp:sp>
    <dsp:sp modelId="{BB45D53D-8A7E-4679-83CE-6D0D0DDF68E5}">
      <dsp:nvSpPr>
        <dsp:cNvPr id="0" name=""/>
        <dsp:cNvSpPr/>
      </dsp:nvSpPr>
      <dsp:spPr>
        <a:xfrm>
          <a:off x="2438239" y="2986918"/>
          <a:ext cx="2131961" cy="1279177"/>
        </a:xfrm>
        <a:prstGeom prst="rect">
          <a:avLst/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образовательных технологий в т.ч. оценочных</a:t>
          </a:r>
          <a:endParaRPr lang="ru-RU" sz="1400" kern="1200" dirty="0"/>
        </a:p>
      </dsp:txBody>
      <dsp:txXfrm>
        <a:off x="2438239" y="2986918"/>
        <a:ext cx="2131961" cy="1279177"/>
      </dsp:txXfrm>
    </dsp:sp>
    <dsp:sp modelId="{BD094391-0B92-44C7-967B-410C56456B49}">
      <dsp:nvSpPr>
        <dsp:cNvPr id="0" name=""/>
        <dsp:cNvSpPr/>
      </dsp:nvSpPr>
      <dsp:spPr>
        <a:xfrm>
          <a:off x="4783397" y="2986918"/>
          <a:ext cx="2131961" cy="1279177"/>
        </a:xfrm>
        <a:prstGeom prst="rect">
          <a:avLst/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Профессиональное качество управленческих кадров в образовании</a:t>
          </a:r>
          <a:endParaRPr lang="ru-RU" sz="1400" kern="1200" dirty="0"/>
        </a:p>
      </dsp:txBody>
      <dsp:txXfrm>
        <a:off x="4783397" y="2986918"/>
        <a:ext cx="2131961" cy="1279177"/>
      </dsp:txXfrm>
    </dsp:sp>
    <dsp:sp modelId="{5FFBFBF7-F249-40BC-8F56-EAEEA11B62A7}">
      <dsp:nvSpPr>
        <dsp:cNvPr id="0" name=""/>
        <dsp:cNvSpPr/>
      </dsp:nvSpPr>
      <dsp:spPr>
        <a:xfrm>
          <a:off x="93080" y="4479291"/>
          <a:ext cx="2131961" cy="1279177"/>
        </a:xfrm>
        <a:prstGeom prst="rect">
          <a:avLst/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ресурсного обеспечения (учебно-методического, информационного, материально-технического)</a:t>
          </a:r>
          <a:endParaRPr lang="ru-RU" sz="1400" kern="1200" dirty="0"/>
        </a:p>
      </dsp:txBody>
      <dsp:txXfrm>
        <a:off x="93080" y="4479291"/>
        <a:ext cx="2131961" cy="1279177"/>
      </dsp:txXfrm>
    </dsp:sp>
    <dsp:sp modelId="{C637D911-D765-44AC-B947-94B446AC23F3}">
      <dsp:nvSpPr>
        <dsp:cNvPr id="0" name=""/>
        <dsp:cNvSpPr/>
      </dsp:nvSpPr>
      <dsp:spPr>
        <a:xfrm>
          <a:off x="2438239" y="4479291"/>
          <a:ext cx="2131961" cy="1279177"/>
        </a:xfrm>
        <a:prstGeom prst="rect">
          <a:avLst/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системы мониторинга образования (качество оценочных механизмов и процедур)</a:t>
          </a:r>
          <a:endParaRPr lang="ru-RU" sz="1400" kern="1200" dirty="0"/>
        </a:p>
      </dsp:txBody>
      <dsp:txXfrm>
        <a:off x="2438239" y="4479291"/>
        <a:ext cx="2131961" cy="1279177"/>
      </dsp:txXfrm>
    </dsp:sp>
    <dsp:sp modelId="{8AE3F6DC-CCC6-4259-BDFC-FF2570B5CD43}">
      <dsp:nvSpPr>
        <dsp:cNvPr id="0" name=""/>
        <dsp:cNvSpPr/>
      </dsp:nvSpPr>
      <dsp:spPr>
        <a:xfrm>
          <a:off x="4783397" y="4479291"/>
          <a:ext cx="2131961" cy="127917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механизмов финансирования образования</a:t>
          </a:r>
          <a:endParaRPr lang="ru-RU" sz="1400" kern="1200" dirty="0"/>
        </a:p>
      </dsp:txBody>
      <dsp:txXfrm>
        <a:off x="4783397" y="4479291"/>
        <a:ext cx="2131961" cy="127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705CD-682D-4110-8100-0BD317AB87DA}">
      <dsp:nvSpPr>
        <dsp:cNvPr id="0" name=""/>
        <dsp:cNvSpPr/>
      </dsp:nvSpPr>
      <dsp:spPr>
        <a:xfrm>
          <a:off x="2127591" y="1544"/>
          <a:ext cx="2526617" cy="126330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Качество условий обеспечения образовательного процесса.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2164592" y="38545"/>
        <a:ext cx="2452615" cy="1189306"/>
      </dsp:txXfrm>
    </dsp:sp>
    <dsp:sp modelId="{300B5045-35B4-4B2E-A08E-4E643F8291E0}">
      <dsp:nvSpPr>
        <dsp:cNvPr id="0" name=""/>
        <dsp:cNvSpPr/>
      </dsp:nvSpPr>
      <dsp:spPr>
        <a:xfrm rot="3600000">
          <a:off x="3775537" y="2219253"/>
          <a:ext cx="1317423" cy="4421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3908184" y="2307685"/>
        <a:ext cx="1052129" cy="265294"/>
      </dsp:txXfrm>
    </dsp:sp>
    <dsp:sp modelId="{167776F7-CB64-4803-9C08-7576FCD5F36F}">
      <dsp:nvSpPr>
        <dsp:cNvPr id="0" name=""/>
        <dsp:cNvSpPr/>
      </dsp:nvSpPr>
      <dsp:spPr>
        <a:xfrm>
          <a:off x="4214289" y="3615811"/>
          <a:ext cx="2526617" cy="12633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Качество образовательного процесса.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4251290" y="3652812"/>
        <a:ext cx="2452615" cy="1189306"/>
      </dsp:txXfrm>
    </dsp:sp>
    <dsp:sp modelId="{1304F2A7-C043-484A-9D76-B2824AC2ED3A}">
      <dsp:nvSpPr>
        <dsp:cNvPr id="0" name=""/>
        <dsp:cNvSpPr/>
      </dsp:nvSpPr>
      <dsp:spPr>
        <a:xfrm rot="10800000">
          <a:off x="2732188" y="4026387"/>
          <a:ext cx="1317423" cy="4421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864835" y="4114819"/>
        <a:ext cx="1052129" cy="265294"/>
      </dsp:txXfrm>
    </dsp:sp>
    <dsp:sp modelId="{B80D2F1D-CDAB-41F8-B3B2-4BBF7BF9F2C3}">
      <dsp:nvSpPr>
        <dsp:cNvPr id="0" name=""/>
        <dsp:cNvSpPr/>
      </dsp:nvSpPr>
      <dsp:spPr>
        <a:xfrm>
          <a:off x="40892" y="3615811"/>
          <a:ext cx="2526617" cy="126330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Качество результатов</a:t>
          </a:r>
          <a:r>
            <a:rPr lang="ru-RU" sz="1800" kern="1200" dirty="0" smtClean="0">
              <a:solidFill>
                <a:srgbClr val="002060"/>
              </a:solidFill>
            </a:rPr>
            <a:t>.</a:t>
          </a:r>
          <a:endParaRPr lang="uk-UA" sz="1800" kern="1200" dirty="0">
            <a:solidFill>
              <a:srgbClr val="002060"/>
            </a:solidFill>
          </a:endParaRPr>
        </a:p>
      </dsp:txBody>
      <dsp:txXfrm>
        <a:off x="77893" y="3652812"/>
        <a:ext cx="2452615" cy="1189306"/>
      </dsp:txXfrm>
    </dsp:sp>
    <dsp:sp modelId="{0D9B3411-25E5-4E05-9FD4-F483AB72CCC0}">
      <dsp:nvSpPr>
        <dsp:cNvPr id="0" name=""/>
        <dsp:cNvSpPr/>
      </dsp:nvSpPr>
      <dsp:spPr>
        <a:xfrm rot="18000000">
          <a:off x="1688839" y="2219253"/>
          <a:ext cx="1317423" cy="4421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1821486" y="2307685"/>
        <a:ext cx="1052129" cy="26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7C293-A700-4A8D-B4BA-1899378E59C3}">
      <dsp:nvSpPr>
        <dsp:cNvPr id="0" name=""/>
        <dsp:cNvSpPr/>
      </dsp:nvSpPr>
      <dsp:spPr>
        <a:xfrm>
          <a:off x="1256311" y="1242138"/>
          <a:ext cx="3726414" cy="3726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78EDC-19E1-4CD3-A908-9E2E11194161}">
      <dsp:nvSpPr>
        <dsp:cNvPr id="0" name=""/>
        <dsp:cNvSpPr/>
      </dsp:nvSpPr>
      <dsp:spPr>
        <a:xfrm>
          <a:off x="1788877" y="1774704"/>
          <a:ext cx="2661280" cy="26612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28A790-99D9-4AA7-8464-BE3F53C7464D}">
      <dsp:nvSpPr>
        <dsp:cNvPr id="0" name=""/>
        <dsp:cNvSpPr/>
      </dsp:nvSpPr>
      <dsp:spPr>
        <a:xfrm>
          <a:off x="2321133" y="2306960"/>
          <a:ext cx="1596768" cy="15967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E639A-A436-4F4C-9AA1-8BFDDE5CC6E3}">
      <dsp:nvSpPr>
        <dsp:cNvPr id="0" name=""/>
        <dsp:cNvSpPr/>
      </dsp:nvSpPr>
      <dsp:spPr>
        <a:xfrm>
          <a:off x="2853389" y="2839216"/>
          <a:ext cx="532256" cy="5322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A2D0E-E601-4E06-ADB7-A854841DB78B}">
      <dsp:nvSpPr>
        <dsp:cNvPr id="0" name=""/>
        <dsp:cNvSpPr/>
      </dsp:nvSpPr>
      <dsp:spPr>
        <a:xfrm>
          <a:off x="5603793" y="0"/>
          <a:ext cx="1863207" cy="8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Успеваемость -</a:t>
          </a:r>
          <a:r>
            <a:rPr lang="ru-RU" sz="1800" b="1" kern="1200" dirty="0" smtClean="0">
              <a:solidFill>
                <a:srgbClr val="993300"/>
              </a:solidFill>
            </a:rPr>
            <a:t> 99.12%</a:t>
          </a:r>
          <a:endParaRPr lang="ru-RU" sz="1800" b="1" kern="1200" dirty="0">
            <a:solidFill>
              <a:srgbClr val="993300"/>
            </a:solidFill>
          </a:endParaRPr>
        </a:p>
      </dsp:txBody>
      <dsp:txXfrm>
        <a:off x="5603793" y="0"/>
        <a:ext cx="1863207" cy="891234"/>
      </dsp:txXfrm>
    </dsp:sp>
    <dsp:sp modelId="{F9E9106D-E791-479E-9156-52699B046FB0}">
      <dsp:nvSpPr>
        <dsp:cNvPr id="0" name=""/>
        <dsp:cNvSpPr/>
      </dsp:nvSpPr>
      <dsp:spPr>
        <a:xfrm>
          <a:off x="5137992" y="445617"/>
          <a:ext cx="4658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327AF-80BB-4DCE-A9B7-E0F9BC5B2F07}">
      <dsp:nvSpPr>
        <dsp:cNvPr id="0" name=""/>
        <dsp:cNvSpPr/>
      </dsp:nvSpPr>
      <dsp:spPr>
        <a:xfrm rot="5400000">
          <a:off x="2796562" y="739072"/>
          <a:ext cx="2633332" cy="204952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7374A-6247-4E8C-953E-16EADAE9FB72}">
      <dsp:nvSpPr>
        <dsp:cNvPr id="0" name=""/>
        <dsp:cNvSpPr/>
      </dsp:nvSpPr>
      <dsp:spPr>
        <a:xfrm>
          <a:off x="5603793" y="891234"/>
          <a:ext cx="1863207" cy="8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Качество знаний - </a:t>
          </a:r>
          <a:r>
            <a:rPr lang="ru-RU" sz="1800" b="1" kern="1200" dirty="0" smtClean="0">
              <a:solidFill>
                <a:srgbClr val="993300"/>
              </a:solidFill>
            </a:rPr>
            <a:t>73.09%</a:t>
          </a:r>
          <a:endParaRPr lang="ru-RU" sz="1800" b="1" kern="1200" dirty="0">
            <a:solidFill>
              <a:srgbClr val="993300"/>
            </a:solidFill>
          </a:endParaRPr>
        </a:p>
      </dsp:txBody>
      <dsp:txXfrm>
        <a:off x="5603793" y="891234"/>
        <a:ext cx="1863207" cy="891234"/>
      </dsp:txXfrm>
    </dsp:sp>
    <dsp:sp modelId="{476B3C47-E5D7-4BF4-8C06-B4DDFCCE3919}">
      <dsp:nvSpPr>
        <dsp:cNvPr id="0" name=""/>
        <dsp:cNvSpPr/>
      </dsp:nvSpPr>
      <dsp:spPr>
        <a:xfrm>
          <a:off x="5137992" y="1336851"/>
          <a:ext cx="4658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B4B91-71B5-4B8E-A67E-D2A14F15F84A}">
      <dsp:nvSpPr>
        <dsp:cNvPr id="0" name=""/>
        <dsp:cNvSpPr/>
      </dsp:nvSpPr>
      <dsp:spPr>
        <a:xfrm rot="5400000">
          <a:off x="3252426" y="1615711"/>
          <a:ext cx="2162562" cy="160546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CCC68-FCB3-4991-834C-2680ED17EFFF}">
      <dsp:nvSpPr>
        <dsp:cNvPr id="0" name=""/>
        <dsp:cNvSpPr/>
      </dsp:nvSpPr>
      <dsp:spPr>
        <a:xfrm>
          <a:off x="5603793" y="1782468"/>
          <a:ext cx="1863207" cy="8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Степень </a:t>
          </a:r>
          <a:r>
            <a:rPr lang="ru-RU" sz="1800" b="1" kern="1200" dirty="0" err="1" smtClean="0">
              <a:solidFill>
                <a:srgbClr val="002060"/>
              </a:solidFill>
            </a:rPr>
            <a:t>обученности</a:t>
          </a:r>
          <a:r>
            <a:rPr lang="ru-RU" sz="1800" b="1" kern="1200" dirty="0" smtClean="0">
              <a:solidFill>
                <a:srgbClr val="002060"/>
              </a:solidFill>
            </a:rPr>
            <a:t> (СОУ) </a:t>
          </a:r>
          <a:r>
            <a:rPr lang="ru-RU" sz="1800" b="1" kern="1200" dirty="0" smtClean="0">
              <a:solidFill>
                <a:srgbClr val="993300"/>
              </a:solidFill>
            </a:rPr>
            <a:t>- 68.99%</a:t>
          </a:r>
          <a:endParaRPr lang="ru-RU" sz="1800" b="1" kern="1200" dirty="0">
            <a:solidFill>
              <a:srgbClr val="993300"/>
            </a:solidFill>
          </a:endParaRPr>
        </a:p>
      </dsp:txBody>
      <dsp:txXfrm>
        <a:off x="5603793" y="1782468"/>
        <a:ext cx="1863207" cy="891234"/>
      </dsp:txXfrm>
    </dsp:sp>
    <dsp:sp modelId="{35995295-1113-40BC-9CBD-369D98ADF01F}">
      <dsp:nvSpPr>
        <dsp:cNvPr id="0" name=""/>
        <dsp:cNvSpPr/>
      </dsp:nvSpPr>
      <dsp:spPr>
        <a:xfrm>
          <a:off x="5137992" y="2228085"/>
          <a:ext cx="4658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C977D-A100-4EE4-931B-34787CB1F8E3}">
      <dsp:nvSpPr>
        <dsp:cNvPr id="0" name=""/>
        <dsp:cNvSpPr/>
      </dsp:nvSpPr>
      <dsp:spPr>
        <a:xfrm rot="5400000">
          <a:off x="3693696" y="2432727"/>
          <a:ext cx="1649559" cy="123903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5327-4342-49CD-884A-27778D299B6E}">
      <dsp:nvSpPr>
        <dsp:cNvPr id="0" name=""/>
        <dsp:cNvSpPr/>
      </dsp:nvSpPr>
      <dsp:spPr>
        <a:xfrm>
          <a:off x="5603793" y="2673702"/>
          <a:ext cx="1863207" cy="8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Средний балл - </a:t>
          </a:r>
          <a:r>
            <a:rPr lang="ru-RU" sz="1800" b="1" kern="1200" dirty="0" smtClean="0">
              <a:solidFill>
                <a:srgbClr val="993300"/>
              </a:solidFill>
            </a:rPr>
            <a:t>4.07</a:t>
          </a:r>
          <a:endParaRPr lang="ru-RU" sz="1800" b="1" kern="1200" dirty="0">
            <a:solidFill>
              <a:srgbClr val="993300"/>
            </a:solidFill>
          </a:endParaRPr>
        </a:p>
      </dsp:txBody>
      <dsp:txXfrm>
        <a:off x="5603793" y="2673702"/>
        <a:ext cx="1863207" cy="891234"/>
      </dsp:txXfrm>
    </dsp:sp>
    <dsp:sp modelId="{03A3CB4D-18AD-4434-9A68-7A3A02C6C59F}">
      <dsp:nvSpPr>
        <dsp:cNvPr id="0" name=""/>
        <dsp:cNvSpPr/>
      </dsp:nvSpPr>
      <dsp:spPr>
        <a:xfrm>
          <a:off x="5137992" y="3119319"/>
          <a:ext cx="4658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8589A-F608-44BA-A5F1-5285D4C487B9}">
      <dsp:nvSpPr>
        <dsp:cNvPr id="0" name=""/>
        <dsp:cNvSpPr/>
      </dsp:nvSpPr>
      <dsp:spPr>
        <a:xfrm rot="5400000">
          <a:off x="4136021" y="3252973"/>
          <a:ext cx="1133823" cy="86577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9F32-BF9D-4C0C-A8F6-D44CF978B12D}">
      <dsp:nvSpPr>
        <dsp:cNvPr id="0" name=""/>
        <dsp:cNvSpPr/>
      </dsp:nvSpPr>
      <dsp:spPr>
        <a:xfrm>
          <a:off x="0" y="31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русский язык и литература, </a:t>
          </a:r>
          <a:endParaRPr lang="ru-RU" sz="1800" b="1" kern="1200" dirty="0"/>
        </a:p>
      </dsp:txBody>
      <dsp:txXfrm>
        <a:off x="21132" y="52482"/>
        <a:ext cx="8376248" cy="390636"/>
      </dsp:txXfrm>
    </dsp:sp>
    <dsp:sp modelId="{09593FE0-E543-4ACD-B420-B160FAD9EDB6}">
      <dsp:nvSpPr>
        <dsp:cNvPr id="0" name=""/>
        <dsp:cNvSpPr/>
      </dsp:nvSpPr>
      <dsp:spPr>
        <a:xfrm>
          <a:off x="0" y="5218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"/>
                <a:satOff val="-1688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математика, </a:t>
          </a:r>
          <a:endParaRPr lang="ru-RU" sz="1800" b="1" kern="1200" dirty="0"/>
        </a:p>
      </dsp:txBody>
      <dsp:txXfrm>
        <a:off x="21132" y="542982"/>
        <a:ext cx="8376248" cy="390636"/>
      </dsp:txXfrm>
    </dsp:sp>
    <dsp:sp modelId="{29C91D38-CF35-4D60-A395-4DE9827E6C95}">
      <dsp:nvSpPr>
        <dsp:cNvPr id="0" name=""/>
        <dsp:cNvSpPr/>
      </dsp:nvSpPr>
      <dsp:spPr>
        <a:xfrm>
          <a:off x="0" y="1012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география, </a:t>
          </a:r>
          <a:endParaRPr lang="ru-RU" sz="1800" b="1" kern="1200" dirty="0"/>
        </a:p>
      </dsp:txBody>
      <dsp:txXfrm>
        <a:off x="21132" y="1033482"/>
        <a:ext cx="8376248" cy="390636"/>
      </dsp:txXfrm>
    </dsp:sp>
    <dsp:sp modelId="{A8A1581A-78F6-4731-8D7F-69D7835DE38E}">
      <dsp:nvSpPr>
        <dsp:cNvPr id="0" name=""/>
        <dsp:cNvSpPr/>
      </dsp:nvSpPr>
      <dsp:spPr>
        <a:xfrm>
          <a:off x="0" y="15028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shade val="51000"/>
                <a:satMod val="130000"/>
              </a:schemeClr>
            </a:gs>
            <a:gs pos="80000">
              <a:schemeClr val="accent3">
                <a:hueOff val="3375079"/>
                <a:satOff val="-5064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физика, </a:t>
          </a:r>
          <a:endParaRPr lang="ru-RU" sz="1800" b="1" kern="1200" dirty="0"/>
        </a:p>
      </dsp:txBody>
      <dsp:txXfrm>
        <a:off x="21132" y="1523982"/>
        <a:ext cx="8376248" cy="390636"/>
      </dsp:txXfrm>
    </dsp:sp>
    <dsp:sp modelId="{45776C69-F2FD-4C28-B7B1-CBA9A486A09F}">
      <dsp:nvSpPr>
        <dsp:cNvPr id="0" name=""/>
        <dsp:cNvSpPr/>
      </dsp:nvSpPr>
      <dsp:spPr>
        <a:xfrm>
          <a:off x="0" y="1993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химия, </a:t>
          </a:r>
          <a:endParaRPr lang="ru-RU" sz="1800" b="1" kern="1200" dirty="0"/>
        </a:p>
      </dsp:txBody>
      <dsp:txXfrm>
        <a:off x="21132" y="2014482"/>
        <a:ext cx="8376248" cy="390636"/>
      </dsp:txXfrm>
    </dsp:sp>
    <dsp:sp modelId="{861C1E1A-6C47-49AB-9C57-D06EDDB56CD3}">
      <dsp:nvSpPr>
        <dsp:cNvPr id="0" name=""/>
        <dsp:cNvSpPr/>
      </dsp:nvSpPr>
      <dsp:spPr>
        <a:xfrm>
          <a:off x="0" y="24838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биология, </a:t>
          </a:r>
          <a:endParaRPr lang="ru-RU" sz="1800" b="1" kern="1200" dirty="0"/>
        </a:p>
      </dsp:txBody>
      <dsp:txXfrm>
        <a:off x="21132" y="2504982"/>
        <a:ext cx="8376248" cy="390636"/>
      </dsp:txXfrm>
    </dsp:sp>
    <dsp:sp modelId="{6212070F-90D8-4499-BCB5-5FF243969841}">
      <dsp:nvSpPr>
        <dsp:cNvPr id="0" name=""/>
        <dsp:cNvSpPr/>
      </dsp:nvSpPr>
      <dsp:spPr>
        <a:xfrm>
          <a:off x="0" y="2974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информатика, </a:t>
          </a:r>
          <a:endParaRPr lang="ru-RU" sz="1800" b="1" kern="1200" dirty="0"/>
        </a:p>
      </dsp:txBody>
      <dsp:txXfrm>
        <a:off x="21132" y="2995482"/>
        <a:ext cx="8376248" cy="390636"/>
      </dsp:txXfrm>
    </dsp:sp>
    <dsp:sp modelId="{672F8CB0-0F04-4D34-AE0B-EECDD1631053}">
      <dsp:nvSpPr>
        <dsp:cNvPr id="0" name=""/>
        <dsp:cNvSpPr/>
      </dsp:nvSpPr>
      <dsp:spPr>
        <a:xfrm>
          <a:off x="0" y="34648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shade val="51000"/>
                <a:satMod val="130000"/>
              </a:schemeClr>
            </a:gs>
            <a:gs pos="80000">
              <a:schemeClr val="accent3">
                <a:hueOff val="7875184"/>
                <a:satOff val="-11816"/>
                <a:lumOff val="-1922"/>
                <a:alphaOff val="0"/>
                <a:shade val="93000"/>
                <a:satMod val="13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информационные технологии, </a:t>
          </a:r>
          <a:endParaRPr lang="ru-RU" sz="1800" b="1" kern="1200" dirty="0"/>
        </a:p>
      </dsp:txBody>
      <dsp:txXfrm>
        <a:off x="21132" y="3485982"/>
        <a:ext cx="8376248" cy="390636"/>
      </dsp:txXfrm>
    </dsp:sp>
    <dsp:sp modelId="{CBE4A9B9-B564-4282-873F-A04439E41D93}">
      <dsp:nvSpPr>
        <dsp:cNvPr id="0" name=""/>
        <dsp:cNvSpPr/>
      </dsp:nvSpPr>
      <dsp:spPr>
        <a:xfrm>
          <a:off x="0" y="3955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история,</a:t>
          </a:r>
          <a:endParaRPr lang="ru-RU" sz="1800" b="1" kern="1200" dirty="0"/>
        </a:p>
      </dsp:txBody>
      <dsp:txXfrm>
        <a:off x="21132" y="3976482"/>
        <a:ext cx="8376248" cy="390636"/>
      </dsp:txXfrm>
    </dsp:sp>
    <dsp:sp modelId="{0220F31E-7F10-4A6D-A292-53E9D62D8D2E}">
      <dsp:nvSpPr>
        <dsp:cNvPr id="0" name=""/>
        <dsp:cNvSpPr/>
      </dsp:nvSpPr>
      <dsp:spPr>
        <a:xfrm>
          <a:off x="0" y="44458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shade val="51000"/>
                <a:satMod val="130000"/>
              </a:schemeClr>
            </a:gs>
            <a:gs pos="80000">
              <a:schemeClr val="accent3">
                <a:hueOff val="10125237"/>
                <a:satOff val="-15192"/>
                <a:lumOff val="-2471"/>
                <a:alphaOff val="0"/>
                <a:shade val="93000"/>
                <a:satMod val="13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украинский язык и литература, </a:t>
          </a:r>
          <a:endParaRPr lang="ru-RU" sz="1800" b="1" kern="1200" dirty="0"/>
        </a:p>
      </dsp:txBody>
      <dsp:txXfrm>
        <a:off x="21132" y="4466982"/>
        <a:ext cx="8376248" cy="390636"/>
      </dsp:txXfrm>
    </dsp:sp>
    <dsp:sp modelId="{AD97BDDA-7DBC-444C-AEE0-48F181BD62A8}">
      <dsp:nvSpPr>
        <dsp:cNvPr id="0" name=""/>
        <dsp:cNvSpPr/>
      </dsp:nvSpPr>
      <dsp:spPr>
        <a:xfrm>
          <a:off x="0" y="4936350"/>
          <a:ext cx="8418512" cy="4329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иностранные языки (английский, немецкий, французский). </a:t>
          </a:r>
          <a:endParaRPr lang="ru-RU" sz="1800" b="1" kern="1200" dirty="0"/>
        </a:p>
      </dsp:txBody>
      <dsp:txXfrm>
        <a:off x="21132" y="4957482"/>
        <a:ext cx="8376248" cy="390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73466-4F41-40BC-BBF8-A6EDD0603729}">
      <dsp:nvSpPr>
        <dsp:cNvPr id="0" name=""/>
        <dsp:cNvSpPr/>
      </dsp:nvSpPr>
      <dsp:spPr>
        <a:xfrm>
          <a:off x="3844" y="1644406"/>
          <a:ext cx="1680918" cy="100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115 образовательных программ.  </a:t>
          </a:r>
          <a:endParaRPr lang="ru-RU" sz="1500" b="1" kern="1200" dirty="0"/>
        </a:p>
      </dsp:txBody>
      <dsp:txXfrm>
        <a:off x="33383" y="1673945"/>
        <a:ext cx="1621840" cy="949472"/>
      </dsp:txXfrm>
    </dsp:sp>
    <dsp:sp modelId="{22FD8CAC-34DE-4EAF-ABCC-3AB7257636BA}">
      <dsp:nvSpPr>
        <dsp:cNvPr id="0" name=""/>
        <dsp:cNvSpPr/>
      </dsp:nvSpPr>
      <dsp:spPr>
        <a:xfrm>
          <a:off x="1852854" y="1940248"/>
          <a:ext cx="356354" cy="416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52854" y="2023621"/>
        <a:ext cx="249448" cy="250121"/>
      </dsp:txXfrm>
    </dsp:sp>
    <dsp:sp modelId="{FF9109C2-E377-400B-B1F5-9DDD4FE16E7A}">
      <dsp:nvSpPr>
        <dsp:cNvPr id="0" name=""/>
        <dsp:cNvSpPr/>
      </dsp:nvSpPr>
      <dsp:spPr>
        <a:xfrm>
          <a:off x="2357130" y="1644406"/>
          <a:ext cx="1680918" cy="100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334 образовательные организации, </a:t>
          </a:r>
          <a:endParaRPr lang="ru-RU" sz="1500" b="1" kern="1200" dirty="0"/>
        </a:p>
      </dsp:txBody>
      <dsp:txXfrm>
        <a:off x="2386669" y="1673945"/>
        <a:ext cx="1621840" cy="949472"/>
      </dsp:txXfrm>
    </dsp:sp>
    <dsp:sp modelId="{6A64811B-3D23-431D-A778-1F4FACD03DA4}">
      <dsp:nvSpPr>
        <dsp:cNvPr id="0" name=""/>
        <dsp:cNvSpPr/>
      </dsp:nvSpPr>
      <dsp:spPr>
        <a:xfrm>
          <a:off x="4206140" y="1940248"/>
          <a:ext cx="356354" cy="416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06140" y="2023621"/>
        <a:ext cx="249448" cy="250121"/>
      </dsp:txXfrm>
    </dsp:sp>
    <dsp:sp modelId="{76EFE965-3387-4786-B4C9-16F3D181339C}">
      <dsp:nvSpPr>
        <dsp:cNvPr id="0" name=""/>
        <dsp:cNvSpPr/>
      </dsp:nvSpPr>
      <dsp:spPr>
        <a:xfrm>
          <a:off x="4710415" y="1644406"/>
          <a:ext cx="1680918" cy="100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409 учителей</a:t>
          </a:r>
          <a:endParaRPr lang="ru-RU" sz="1500" b="1" kern="1200" dirty="0"/>
        </a:p>
      </dsp:txBody>
      <dsp:txXfrm>
        <a:off x="4739954" y="1673945"/>
        <a:ext cx="1621840" cy="949472"/>
      </dsp:txXfrm>
    </dsp:sp>
    <dsp:sp modelId="{79881B96-3625-4DAD-9BF0-8D11E96D380E}">
      <dsp:nvSpPr>
        <dsp:cNvPr id="0" name=""/>
        <dsp:cNvSpPr/>
      </dsp:nvSpPr>
      <dsp:spPr>
        <a:xfrm>
          <a:off x="6559425" y="1940248"/>
          <a:ext cx="356354" cy="416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559425" y="2023621"/>
        <a:ext cx="249448" cy="250121"/>
      </dsp:txXfrm>
    </dsp:sp>
    <dsp:sp modelId="{CE93E55C-6E99-4E22-8D14-FF573E4D307B}">
      <dsp:nvSpPr>
        <dsp:cNvPr id="0" name=""/>
        <dsp:cNvSpPr/>
      </dsp:nvSpPr>
      <dsp:spPr>
        <a:xfrm>
          <a:off x="7063701" y="1644406"/>
          <a:ext cx="1680918" cy="100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29220 детей</a:t>
          </a:r>
          <a:endParaRPr lang="ru-RU" sz="1500" b="1" kern="1200" dirty="0"/>
        </a:p>
      </dsp:txBody>
      <dsp:txXfrm>
        <a:off x="7093240" y="1673945"/>
        <a:ext cx="1621840" cy="949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9E2E-C2A7-43E2-A05D-323A223532A7}">
      <dsp:nvSpPr>
        <dsp:cNvPr id="0" name=""/>
        <dsp:cNvSpPr/>
      </dsp:nvSpPr>
      <dsp:spPr>
        <a:xfrm>
          <a:off x="604867" y="0"/>
          <a:ext cx="6855161" cy="273630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E959F-29F3-4C52-B150-91184EE50696}">
      <dsp:nvSpPr>
        <dsp:cNvPr id="0" name=""/>
        <dsp:cNvSpPr/>
      </dsp:nvSpPr>
      <dsp:spPr>
        <a:xfrm>
          <a:off x="861" y="820891"/>
          <a:ext cx="2450135" cy="1094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6840</a:t>
          </a:r>
          <a:r>
            <a:rPr lang="ru-RU" sz="1400" kern="1200" dirty="0" smtClean="0"/>
            <a:t> педагогов прошли переподготовку.</a:t>
          </a:r>
          <a:endParaRPr lang="ru-RU" sz="1400" kern="1200" dirty="0"/>
        </a:p>
      </dsp:txBody>
      <dsp:txXfrm>
        <a:off x="54291" y="874321"/>
        <a:ext cx="2343275" cy="987661"/>
      </dsp:txXfrm>
    </dsp:sp>
    <dsp:sp modelId="{092B2D32-340C-4EB3-8416-749B7E397E13}">
      <dsp:nvSpPr>
        <dsp:cNvPr id="0" name=""/>
        <dsp:cNvSpPr/>
      </dsp:nvSpPr>
      <dsp:spPr>
        <a:xfrm>
          <a:off x="2807380" y="820891"/>
          <a:ext cx="2450135" cy="109452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2260</a:t>
          </a:r>
          <a:r>
            <a:rPr lang="ru-RU" sz="1400" kern="1200" dirty="0" smtClean="0"/>
            <a:t> человек закончат обучение во втором полугодии 2016 года.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Общее количество - </a:t>
          </a:r>
          <a:r>
            <a:rPr lang="ru-RU" sz="1400" b="1" kern="1200" dirty="0" smtClean="0">
              <a:solidFill>
                <a:srgbClr val="C00000"/>
              </a:solidFill>
            </a:rPr>
            <a:t>9100 </a:t>
          </a:r>
          <a:r>
            <a:rPr lang="ru-RU" sz="1400" kern="1200" dirty="0" smtClean="0"/>
            <a:t>человек.</a:t>
          </a:r>
          <a:endParaRPr lang="ru-RU" sz="1400" kern="1200" dirty="0"/>
        </a:p>
      </dsp:txBody>
      <dsp:txXfrm>
        <a:off x="2860810" y="874321"/>
        <a:ext cx="2343275" cy="987661"/>
      </dsp:txXfrm>
    </dsp:sp>
    <dsp:sp modelId="{06D8A542-6E8A-4CC5-B101-D63E75CABBF2}">
      <dsp:nvSpPr>
        <dsp:cNvPr id="0" name=""/>
        <dsp:cNvSpPr/>
      </dsp:nvSpPr>
      <dsp:spPr>
        <a:xfrm>
          <a:off x="5613899" y="820891"/>
          <a:ext cx="2450135" cy="109452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5245</a:t>
          </a:r>
          <a:r>
            <a:rPr lang="ru-RU" sz="1400" kern="1200" dirty="0" smtClean="0"/>
            <a:t> человек прошли курсы </a:t>
          </a:r>
          <a:r>
            <a:rPr lang="ru-RU" sz="1400" i="1" kern="1200" dirty="0" smtClean="0"/>
            <a:t>по инновационной форме обучения</a:t>
          </a:r>
          <a:r>
            <a:rPr lang="ru-RU" sz="1300" i="1" kern="1200" dirty="0" smtClean="0"/>
            <a:t>.</a:t>
          </a:r>
          <a:endParaRPr lang="ru-RU" sz="1300" kern="1200" dirty="0"/>
        </a:p>
      </dsp:txBody>
      <dsp:txXfrm>
        <a:off x="5667329" y="874321"/>
        <a:ext cx="2343275" cy="9876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0573F-4CA2-480E-A4F7-BB89136902BF}">
      <dsp:nvSpPr>
        <dsp:cNvPr id="0" name=""/>
        <dsp:cNvSpPr/>
      </dsp:nvSpPr>
      <dsp:spPr>
        <a:xfrm>
          <a:off x="0" y="108011"/>
          <a:ext cx="2160241" cy="216024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110 мероприятий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1847 участников</a:t>
          </a:r>
          <a:endParaRPr lang="ru-RU" sz="1200" b="1" kern="1200" dirty="0"/>
        </a:p>
      </dsp:txBody>
      <dsp:txXfrm>
        <a:off x="540060" y="108011"/>
        <a:ext cx="1080121" cy="1782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76E8-06A4-4735-82CA-88B9ECD7EC7F}">
      <dsp:nvSpPr>
        <dsp:cNvPr id="0" name=""/>
        <dsp:cNvSpPr/>
      </dsp:nvSpPr>
      <dsp:spPr>
        <a:xfrm>
          <a:off x="0" y="2609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информационно-методические советы,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42486"/>
        <a:ext cx="6673287" cy="303006"/>
      </dsp:txXfrm>
    </dsp:sp>
    <dsp:sp modelId="{C484A6BF-E296-4D4A-B4E8-58BC708DCD32}">
      <dsp:nvSpPr>
        <dsp:cNvPr id="0" name=""/>
        <dsp:cNvSpPr/>
      </dsp:nvSpPr>
      <dsp:spPr>
        <a:xfrm>
          <a:off x="0" y="40220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"/>
                <a:satOff val="-1688"/>
                <a:lumOff val="-27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инструктивно-методические семинары,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418596"/>
        <a:ext cx="6673287" cy="303006"/>
      </dsp:txXfrm>
    </dsp:sp>
    <dsp:sp modelId="{EDC6472C-98B3-41B6-B1A2-342B8242B53E}">
      <dsp:nvSpPr>
        <dsp:cNvPr id="0" name=""/>
        <dsp:cNvSpPr/>
      </dsp:nvSpPr>
      <dsp:spPr>
        <a:xfrm>
          <a:off x="0" y="77831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работа консультационных пунктов различных форматов,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794706"/>
        <a:ext cx="6673287" cy="303006"/>
      </dsp:txXfrm>
    </dsp:sp>
    <dsp:sp modelId="{6A7CFF9E-0B5C-47EA-833E-D68C3B7A0A9E}">
      <dsp:nvSpPr>
        <dsp:cNvPr id="0" name=""/>
        <dsp:cNvSpPr/>
      </dsp:nvSpPr>
      <dsp:spPr>
        <a:xfrm>
          <a:off x="0" y="1154425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tint val="50000"/>
                <a:satMod val="300000"/>
              </a:schemeClr>
            </a:gs>
            <a:gs pos="35000">
              <a:schemeClr val="accent3">
                <a:hueOff val="3375079"/>
                <a:satOff val="-5064"/>
                <a:lumOff val="-824"/>
                <a:alphaOff val="0"/>
                <a:tint val="37000"/>
                <a:satMod val="30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постоянно действующие семинары,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1170817"/>
        <a:ext cx="6673287" cy="303006"/>
      </dsp:txXfrm>
    </dsp:sp>
    <dsp:sp modelId="{CCBFE039-65C0-4217-B11D-BF8135449E1F}">
      <dsp:nvSpPr>
        <dsp:cNvPr id="0" name=""/>
        <dsp:cNvSpPr/>
      </dsp:nvSpPr>
      <dsp:spPr>
        <a:xfrm>
          <a:off x="0" y="153053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проблемно-дискуссионные столы,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1546926"/>
        <a:ext cx="6673287" cy="303006"/>
      </dsp:txXfrm>
    </dsp:sp>
    <dsp:sp modelId="{1D0EB64A-56C2-4F31-8944-EB81F3740CA6}">
      <dsp:nvSpPr>
        <dsp:cNvPr id="0" name=""/>
        <dsp:cNvSpPr/>
      </dsp:nvSpPr>
      <dsp:spPr>
        <a:xfrm>
          <a:off x="0" y="190664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педагогические консилиумы,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1923036"/>
        <a:ext cx="6673287" cy="303006"/>
      </dsp:txXfrm>
    </dsp:sp>
    <dsp:sp modelId="{1DC1ED45-AA85-468E-875D-97B2B5CC732C}">
      <dsp:nvSpPr>
        <dsp:cNvPr id="0" name=""/>
        <dsp:cNvSpPr/>
      </dsp:nvSpPr>
      <dsp:spPr>
        <a:xfrm>
          <a:off x="0" y="228275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методические мастерские,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2299146"/>
        <a:ext cx="6673287" cy="303006"/>
      </dsp:txXfrm>
    </dsp:sp>
    <dsp:sp modelId="{E4468151-5219-402B-AF83-D1A658560521}">
      <dsp:nvSpPr>
        <dsp:cNvPr id="0" name=""/>
        <dsp:cNvSpPr/>
      </dsp:nvSpPr>
      <dsp:spPr>
        <a:xfrm>
          <a:off x="0" y="265886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tint val="50000"/>
                <a:satMod val="300000"/>
              </a:schemeClr>
            </a:gs>
            <a:gs pos="35000">
              <a:schemeClr val="accent3">
                <a:hueOff val="7875184"/>
                <a:satOff val="-11816"/>
                <a:lumOff val="-1922"/>
                <a:alphaOff val="0"/>
                <a:tint val="37000"/>
                <a:satMod val="30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семинары- практикумы,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2675256"/>
        <a:ext cx="6673287" cy="303006"/>
      </dsp:txXfrm>
    </dsp:sp>
    <dsp:sp modelId="{7446856C-E023-49C2-8266-8303C39F0145}">
      <dsp:nvSpPr>
        <dsp:cNvPr id="0" name=""/>
        <dsp:cNvSpPr/>
      </dsp:nvSpPr>
      <dsp:spPr>
        <a:xfrm>
          <a:off x="0" y="3034975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презентации опыта,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3051367"/>
        <a:ext cx="6673287" cy="303006"/>
      </dsp:txXfrm>
    </dsp:sp>
    <dsp:sp modelId="{9FAAF0F6-575F-45E8-84C6-7BA74209D45A}">
      <dsp:nvSpPr>
        <dsp:cNvPr id="0" name=""/>
        <dsp:cNvSpPr/>
      </dsp:nvSpPr>
      <dsp:spPr>
        <a:xfrm>
          <a:off x="0" y="3411084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tint val="50000"/>
                <a:satMod val="300000"/>
              </a:schemeClr>
            </a:gs>
            <a:gs pos="35000">
              <a:schemeClr val="accent3">
                <a:hueOff val="10125237"/>
                <a:satOff val="-15192"/>
                <a:lumOff val="-2471"/>
                <a:alphaOff val="0"/>
                <a:tint val="37000"/>
                <a:satMod val="30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мастер-классы,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3427476"/>
        <a:ext cx="6673287" cy="303006"/>
      </dsp:txXfrm>
    </dsp:sp>
    <dsp:sp modelId="{9E3695BD-673F-4A6F-97DC-A940186E01EE}">
      <dsp:nvSpPr>
        <dsp:cNvPr id="0" name=""/>
        <dsp:cNvSpPr/>
      </dsp:nvSpPr>
      <dsp:spPr>
        <a:xfrm>
          <a:off x="0" y="3787195"/>
          <a:ext cx="6706071" cy="33579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тренинги.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392" y="3803587"/>
        <a:ext cx="6673287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854E8-98DF-49AE-8AF5-9D2532DB31FB}" type="datetimeFigureOut">
              <a:rPr/>
              <a:pPr>
                <a:defRPr/>
              </a:pPr>
              <a:t>26.09.2016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999F09-EA2C-40DE-BBBB-1E08AF23550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5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00ACF8-FF89-4546-9B41-D8CDADA70FF8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461357-27C2-4F44-A10F-B65192CE8D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647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ru-RU"/>
            </a:pPr>
            <a:r>
              <a:rPr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Разделы</a:t>
            </a: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Заметки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Сочетаемые цвета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Обратите особое внимание на графики, диаграммы и надписи.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Учтите, что печать будет выполняться </a:t>
            </a:r>
            <a:r>
              <a:rPr dirty="0" err="1" smtClean="0"/>
              <a:t>в черно-белом режиме или в оттенках серого</a:t>
            </a:r>
            <a:r>
              <a:rPr dirty="0" smtClean="0"/>
              <a:t>. Выполните пробную печать, чтобы убедиться в сохранении разницы между цветами при печати </a:t>
            </a:r>
            <a:r>
              <a:rPr dirty="0" err="1" smtClean="0"/>
              <a:t>в черно-белом режиме или в оттенках серого</a:t>
            </a:r>
            <a:r>
              <a:rPr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Диаграммы, таблицы и графики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Снабдите все диаграммы и таблицы подписями.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01BAE-3823-41DA-9C74-D3C55A3B41E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0404F-B275-49A1-B90C-C53EB2E33C74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2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Это другой параметр для обзорных слайдов, использующих переходы.</a:t>
            </a:r>
          </a:p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39097-AC29-452D-8955-6ACCD5AFEC68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0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Дайте краткий обзор презентации. Опишите главную суть презентации и обоснуйте ее важность.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Представьте каждую из основных тем.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Чтобы предоставить слушателям ориентир, можно можете 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7264B-26E6-4E7E-81AE-906C310B074A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6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3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>
                <a:cs typeface="Arial" charset="0"/>
              </a:rPr>
              <a:t>Microsoft </a:t>
            </a:r>
            <a:r>
              <a:rPr b="1" smtClean="0">
                <a:cs typeface="Arial" charset="0"/>
              </a:rPr>
              <a:t>Инженерное мастерство</a:t>
            </a:r>
            <a:endParaRPr smtClean="0">
              <a:cs typeface="Arial" charset="0"/>
            </a:endParaRPr>
          </a:p>
        </p:txBody>
      </p:sp>
      <p:sp>
        <p:nvSpPr>
          <p:cNvPr id="80898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>
                <a:cs typeface="Arial" charset="0"/>
              </a:rPr>
              <a:t>Конфиденциальная информация Майкрософт</a:t>
            </a:r>
          </a:p>
        </p:txBody>
      </p:sp>
      <p:sp>
        <p:nvSpPr>
          <p:cNvPr id="80899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D173E-15ED-4ED8-854C-BE86385A18DE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smtClean="0"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926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8572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3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>
                <a:cs typeface="Arial" charset="0"/>
              </a:rPr>
              <a:t>Microsoft </a:t>
            </a:r>
            <a:r>
              <a:rPr b="1" smtClean="0">
                <a:cs typeface="Arial" charset="0"/>
              </a:rPr>
              <a:t>Инженерное мастерство</a:t>
            </a:r>
            <a:endParaRPr smtClean="0">
              <a:cs typeface="Arial" charset="0"/>
            </a:endParaRPr>
          </a:p>
        </p:txBody>
      </p:sp>
      <p:sp>
        <p:nvSpPr>
          <p:cNvPr id="83970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>
                <a:cs typeface="Arial" charset="0"/>
              </a:rPr>
              <a:t>Конфиденциальная информация Майкрософт</a:t>
            </a:r>
          </a:p>
        </p:txBody>
      </p:sp>
      <p:sp>
        <p:nvSpPr>
          <p:cNvPr id="83971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197C8-F974-4710-8373-10AF754B6CF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smtClean="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926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mtClean="0"/>
              <a:t>При наличии подходящего видеосодержимого, такого как примеры, демонстрации продуктов или другие учебные материалы, также включите его в презентацию.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77063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Добавьте пример или смоделированную ситуацию для обсуждения и применения полученных знаний. 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6DF72-1753-45E6-BD5C-39667461E5F5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5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Обсудить результаты примера или моделирования ситуации.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Перечислите рекомендации. 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98310-371E-442E-8378-BBFD07C82A58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697C-1D52-4BAA-B9A0-DDBB2AFCB088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5784-EC97-4461-BC6C-6434A983AD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61CA-BEFB-4091-8190-D5BB9245802C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8ED0-693B-447E-A8BF-990C1CE25A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B8E4-E6D3-4E03-BD53-153C03396B96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1789-643F-408A-B148-9C44A4CBF7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CD71-30EB-4277-9C10-31F45A428485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6488-9B76-4536-BC2F-CD80013D2F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1752-CD6E-419B-9AB5-785411CFC553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9107-0B67-48A9-A6CE-CA1BF6E3A4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744A-B0FD-4850-9977-87F41EABFBBF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62B0-F281-41E7-A1D6-493BE8FC44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EC28-39E5-44EC-9FB0-175B670876A7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0149-6F2E-4CD4-A02D-25EC1F6153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C08F-7187-46C4-A90C-224AA40DE1BC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E47A-EDC4-4CB8-99DA-31E90D9AF56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580A-F53E-4293-BD3E-3F8D64867A97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C8A4-833E-4376-921A-2F93703FE3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685F-D4B3-4B86-B4DE-7E542A072D5F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366A-3A4E-47C8-8199-0050A1ACD4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DFFD-0E19-4D0D-A6AB-4AF4D97CA62B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F689-57DE-43C6-90EE-294FF037E1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CE52-2180-4CB9-9458-DD69196CA945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5438-C850-4E19-8790-5466FAED7F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E1A6-089C-4FA1-8E2C-9752F3825A0C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FDAC-8E9B-45C6-9768-3BE2920722A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DE0CA-32D2-465F-B594-6C6CCFC31BFF}" type="datetimeFigureOut">
              <a:rPr lang="uk-UA"/>
              <a:pPr>
                <a:defRPr/>
              </a:pPr>
              <a:t>26.09.2016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5D469-A85D-4060-97BC-ED8ADDD40749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66" r:id="rId13"/>
    <p:sldLayoutId id="2147483653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9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5.jpe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45.emf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3.emf"/><Relationship Id="rId4" Type="http://schemas.openxmlformats.org/officeDocument/2006/relationships/tags" Target="../tags/tag6.xml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35696" y="332656"/>
            <a:ext cx="6036208" cy="38884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внедрении мониторингового подхода к изучению состояния обучения и воспитания по новым образовательным стандартам</a:t>
            </a:r>
            <a:endParaRPr lang="uk-UA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51275" y="4941888"/>
            <a:ext cx="4916488" cy="15113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b="1" i="1" dirty="0" smtClean="0">
                <a:solidFill>
                  <a:srgbClr val="002060"/>
                </a:solidFill>
              </a:rPr>
              <a:t>Чернышев Алексей Иванович, ректор Донецкого республиканского института дополнительного педагогического образования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2400" b="1" smtClean="0">
                <a:solidFill>
                  <a:srgbClr val="C00000"/>
                </a:solidFill>
              </a:rPr>
              <a:t/>
            </a:r>
            <a:br>
              <a:rPr sz="2400" b="1" smtClean="0">
                <a:solidFill>
                  <a:srgbClr val="C00000"/>
                </a:solidFill>
              </a:rPr>
            </a:br>
            <a:r>
              <a:rPr sz="2400" b="1" smtClean="0">
                <a:solidFill>
                  <a:srgbClr val="C00000"/>
                </a:solidFill>
              </a:rPr>
              <a:t>Уровень учебных достижений по математике учащихся 6-х, 9-х, 11-х классов общеобразовательных организаций ДНР в 2015-2016 уч.году</a:t>
            </a:r>
            <a:r>
              <a:rPr sz="4000" smtClean="0"/>
              <a:t/>
            </a:r>
            <a:br>
              <a:rPr sz="4000" smtClean="0"/>
            </a:br>
            <a:endParaRPr sz="4000" smtClean="0"/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-1189038" y="1341438"/>
          <a:ext cx="12025313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Лист" r:id="rId3" imgW="6829504" imgH="3524253" progId="Excel.Sheet.8">
                  <p:embed/>
                </p:oleObj>
              </mc:Choice>
              <mc:Fallback>
                <p:oleObj name="Лист" r:id="rId3" imgW="6829504" imgH="3524253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7860" t="-3798" r="-21053" b="-508"/>
                      <a:stretch>
                        <a:fillRect/>
                      </a:stretch>
                    </p:blipFill>
                    <p:spPr bwMode="auto">
                      <a:xfrm>
                        <a:off x="-1189038" y="1341438"/>
                        <a:ext cx="12025313" cy="496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C00000"/>
                </a:solidFill>
              </a:rPr>
              <a:t>Качество знаний обучающихся по математике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563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611188" y="1628775"/>
          <a:ext cx="84058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Worksheet" r:id="rId3" imgW="4172006" imgH="2514488" progId="Excel.Sheet.8">
                  <p:embed/>
                </p:oleObj>
              </mc:Choice>
              <mc:Fallback>
                <p:oleObj name="Worksheet" r:id="rId3" imgW="4172006" imgH="2514488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448" t="-1720" r="-688"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405812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i="1" dirty="0" smtClean="0">
                <a:solidFill>
                  <a:srgbClr val="C00000"/>
                </a:solidFill>
              </a:rPr>
              <a:t>Сравнительные результаты пробного ГИА и мониторинга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573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03200" y="1773238"/>
          <a:ext cx="10001250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Worksheet" r:id="rId3" imgW="6038720" imgH="2943113" progId="Excel.Sheet.8">
                  <p:embed/>
                </p:oleObj>
              </mc:Choice>
              <mc:Fallback>
                <p:oleObj name="Worksheet" r:id="rId3" imgW="6038720" imgH="2943113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920" t="-2995" r="-6927" b="-581"/>
                      <a:stretch>
                        <a:fillRect/>
                      </a:stretch>
                    </p:blipFill>
                    <p:spPr bwMode="auto">
                      <a:xfrm>
                        <a:off x="203200" y="1773238"/>
                        <a:ext cx="10001250" cy="469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3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22337"/>
          </a:xfrm>
        </p:spPr>
        <p:txBody>
          <a:bodyPr/>
          <a:lstStyle/>
          <a:p>
            <a:pPr algn="ctr" eaLnBrk="1" hangingPunct="1"/>
            <a:r>
              <a:rPr sz="2800" b="1" smtClean="0">
                <a:solidFill>
                  <a:srgbClr val="C00000"/>
                </a:solidFill>
              </a:rPr>
              <a:t>Мониторинг качества языкового образования обучающихся: динамика результатов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3" name="Прямоугольник 5"/>
          <p:cNvSpPr>
            <a:spLocks noChangeArrowheads="1"/>
          </p:cNvSpPr>
          <p:nvPr/>
        </p:nvSpPr>
        <p:spPr bwMode="auto">
          <a:xfrm>
            <a:off x="755650" y="1412875"/>
            <a:ext cx="2520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22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общеобразовательные организации, 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541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обучающийся</a:t>
            </a: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sz="2800" b="1" dirty="0" smtClean="0"/>
              <a:t/>
            </a:r>
            <a:br>
              <a:rPr sz="2800" b="1" dirty="0" smtClean="0"/>
            </a:br>
            <a:r>
              <a:rPr sz="2800" b="1" dirty="0" smtClean="0"/>
              <a:t/>
            </a:r>
            <a:br>
              <a:rPr sz="2800" b="1" dirty="0" smtClean="0"/>
            </a:br>
            <a:r>
              <a:rPr sz="2800" b="1" dirty="0" smtClean="0"/>
              <a:t/>
            </a:r>
            <a:br>
              <a:rPr sz="2800" b="1" dirty="0" smtClean="0"/>
            </a:br>
            <a:r>
              <a:rPr sz="2800" b="1" dirty="0" err="1" smtClean="0">
                <a:solidFill>
                  <a:srgbClr val="C00000"/>
                </a:solidFill>
              </a:rPr>
              <a:t>Уровень</a:t>
            </a:r>
            <a:r>
              <a:rPr sz="2800" b="1" dirty="0" smtClean="0">
                <a:solidFill>
                  <a:srgbClr val="C00000"/>
                </a:solidFill>
              </a:rPr>
              <a:t> и </a:t>
            </a:r>
            <a:r>
              <a:rPr sz="2800" b="1" dirty="0" err="1" smtClean="0">
                <a:solidFill>
                  <a:srgbClr val="C00000"/>
                </a:solidFill>
              </a:rPr>
              <a:t>качество</a:t>
            </a:r>
            <a:r>
              <a:rPr sz="2800" b="1" dirty="0" smtClean="0">
                <a:solidFill>
                  <a:srgbClr val="C00000"/>
                </a:solidFill>
              </a:rPr>
              <a:t> </a:t>
            </a:r>
            <a:r>
              <a:rPr sz="2800" b="1" dirty="0" err="1" smtClean="0">
                <a:solidFill>
                  <a:srgbClr val="C00000"/>
                </a:solidFill>
              </a:rPr>
              <a:t>учебных</a:t>
            </a:r>
            <a:r>
              <a:rPr sz="2800" b="1" dirty="0" smtClean="0">
                <a:solidFill>
                  <a:srgbClr val="C00000"/>
                </a:solidFill>
              </a:rPr>
              <a:t> </a:t>
            </a:r>
            <a:r>
              <a:rPr sz="2800" b="1" dirty="0" err="1" smtClean="0">
                <a:solidFill>
                  <a:srgbClr val="C00000"/>
                </a:solidFill>
              </a:rPr>
              <a:t>достижений</a:t>
            </a:r>
            <a:r>
              <a:rPr sz="2800" b="1" dirty="0" smtClean="0">
                <a:solidFill>
                  <a:srgbClr val="C00000"/>
                </a:solidFill>
              </a:rPr>
              <a:t> </a:t>
            </a:r>
            <a:r>
              <a:rPr sz="2800" b="1" dirty="0" err="1" smtClean="0">
                <a:solidFill>
                  <a:srgbClr val="C00000"/>
                </a:solidFill>
              </a:rPr>
              <a:t>обучающихся</a:t>
            </a:r>
            <a:r>
              <a:rPr sz="2800" b="1" dirty="0" smtClean="0">
                <a:solidFill>
                  <a:srgbClr val="C00000"/>
                </a:solidFill>
              </a:rPr>
              <a:t> </a:t>
            </a:r>
            <a:r>
              <a:rPr sz="2800" b="1" dirty="0" err="1" smtClean="0">
                <a:solidFill>
                  <a:srgbClr val="C00000"/>
                </a:solidFill>
              </a:rPr>
              <a:t>по</a:t>
            </a:r>
            <a:r>
              <a:rPr sz="2800" b="1" dirty="0" smtClean="0">
                <a:solidFill>
                  <a:srgbClr val="C00000"/>
                </a:solidFill>
              </a:rPr>
              <a:t> </a:t>
            </a:r>
            <a:r>
              <a:rPr sz="2800" b="1" dirty="0" err="1" smtClean="0">
                <a:solidFill>
                  <a:srgbClr val="C00000"/>
                </a:solidFill>
              </a:rPr>
              <a:t>результатам</a:t>
            </a:r>
            <a:r>
              <a:rPr sz="2800" b="1" dirty="0" smtClean="0">
                <a:solidFill>
                  <a:srgbClr val="C00000"/>
                </a:solidFill>
              </a:rPr>
              <a:t> ГИА</a:t>
            </a:r>
            <a:r>
              <a:rPr sz="4000" dirty="0" smtClean="0"/>
              <a:t/>
            </a:r>
            <a:br>
              <a:rPr sz="4000" dirty="0" smtClean="0"/>
            </a:br>
            <a:r>
              <a:rPr sz="4000" dirty="0" smtClean="0"/>
              <a:t> </a:t>
            </a:r>
            <a:br>
              <a:rPr sz="4000" dirty="0" smtClean="0"/>
            </a:br>
            <a:endParaRPr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84784"/>
            <a:ext cx="8077200" cy="448552"/>
          </a:xfrm>
        </p:spPr>
        <p:txBody>
          <a:bodyPr rtlCol="0"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</a:t>
            </a:r>
            <a:r>
              <a:rPr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- 10 506 участников </a:t>
            </a:r>
            <a:endParaRPr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34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3494" name="Object 6"/>
          <p:cNvGraphicFramePr>
            <a:graphicFrameLocks/>
          </p:cNvGraphicFramePr>
          <p:nvPr/>
        </p:nvGraphicFramePr>
        <p:xfrm>
          <a:off x="900113" y="2060575"/>
          <a:ext cx="7775575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Диаграмма" r:id="rId3" imgW="6078239" imgH="4005419" progId="Excel.Sheet.8">
                  <p:embed/>
                </p:oleObj>
              </mc:Choice>
              <mc:Fallback>
                <p:oleObj name="Диаграмма" r:id="rId3" imgW="6078239" imgH="4005419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7775575" cy="460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3"/>
          <p:cNvSpPr>
            <a:spLocks noChangeArrowheads="1"/>
          </p:cNvSpPr>
          <p:nvPr/>
        </p:nvSpPr>
        <p:spPr bwMode="auto">
          <a:xfrm>
            <a:off x="0" y="40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8459787" cy="936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>
                <a:latin typeface="Times New Roman" pitchFamily="18" charset="0"/>
                <a:cs typeface="Times New Roman" pitchFamily="18" charset="0"/>
              </a:rPr>
            </a:br>
            <a:r>
              <a:rPr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 </a:t>
            </a:r>
            <a:r>
              <a:rPr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 по программам среднего общего образования  в </a:t>
            </a:r>
            <a:r>
              <a:rPr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году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1412875"/>
          <a:ext cx="8136904" cy="49685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33803"/>
                <a:gridCol w="2034649"/>
                <a:gridCol w="2033803"/>
                <a:gridCol w="2034649"/>
              </a:tblGrid>
              <a:tr h="949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Экзамен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Средний балл по экзамену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Экзамен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Средний балл по экзамену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34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4,08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Русская литература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4,48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9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Украинский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3,69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Зарубежная литература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3,61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3,79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Английский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4,64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Химия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4,53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Немецкий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4,73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9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Всемирная история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4,67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Французский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4,50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Биология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4,20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8316912" cy="941387"/>
          </a:xfrm>
        </p:spPr>
        <p:txBody>
          <a:bodyPr/>
          <a:lstStyle/>
          <a:p>
            <a:pPr eaLnBrk="1" hangingPunct="1"/>
            <a:r>
              <a:rPr sz="3200" b="1" smtClean="0">
                <a:solidFill>
                  <a:srgbClr val="C00000"/>
                </a:solidFill>
              </a:rPr>
              <a:t>Результаты ГИА по программам среднего общего образования </a:t>
            </a:r>
            <a:br>
              <a:rPr sz="3200" b="1" smtClean="0">
                <a:solidFill>
                  <a:srgbClr val="C00000"/>
                </a:solidFill>
              </a:rPr>
            </a:br>
            <a:r>
              <a:rPr sz="3200" b="1" smtClean="0">
                <a:solidFill>
                  <a:srgbClr val="C00000"/>
                </a:solidFill>
              </a:rPr>
              <a:t>в 2015-2016 учебном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233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539" name="Picture 1" descr="G:\коллегия июнь 2016\фото\image_image_6635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5157788"/>
            <a:ext cx="19923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1066800" y="333375"/>
            <a:ext cx="8077200" cy="920750"/>
          </a:xfrm>
        </p:spPr>
        <p:txBody>
          <a:bodyPr/>
          <a:lstStyle/>
          <a:p>
            <a:pPr algn="ctr" eaLnBrk="1" hangingPunct="1"/>
            <a:r>
              <a:rPr sz="3200" b="1" smtClean="0">
                <a:solidFill>
                  <a:srgbClr val="990000"/>
                </a:solidFill>
              </a:rPr>
              <a:t>Республиканская олимпиада </a:t>
            </a:r>
            <a:br>
              <a:rPr sz="3200" b="1" smtClean="0">
                <a:solidFill>
                  <a:srgbClr val="990000"/>
                </a:solidFill>
              </a:rPr>
            </a:br>
            <a:r>
              <a:rPr sz="3200" b="1" smtClean="0">
                <a:solidFill>
                  <a:srgbClr val="990000"/>
                </a:solidFill>
              </a:rPr>
              <a:t>школьников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25488" y="1457400"/>
          <a:ext cx="84185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8611" name="Picture 2" descr="http://lyc1568.mskobr.ru/images/olympiad_cours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0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29588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700" b="1" dirty="0" smtClean="0">
                <a:solidFill>
                  <a:srgbClr val="C00000"/>
                </a:solidFill>
              </a:rPr>
              <a:t/>
            </a:r>
            <a:br>
              <a:rPr sz="2700" b="1" dirty="0" smtClean="0">
                <a:solidFill>
                  <a:srgbClr val="C00000"/>
                </a:solidFill>
              </a:rPr>
            </a:br>
            <a:r>
              <a:rPr sz="2200" b="1" i="1" dirty="0" smtClean="0">
                <a:solidFill>
                  <a:srgbClr val="C00000"/>
                </a:solidFill>
              </a:rPr>
              <a:t>Качественный анализ участников ІІІ этапа Республиканской олимпиады школьников в 2015-2016 </a:t>
            </a:r>
            <a:r>
              <a:rPr sz="2200" b="1" i="1" dirty="0" err="1" smtClean="0">
                <a:solidFill>
                  <a:srgbClr val="C00000"/>
                </a:solidFill>
              </a:rPr>
              <a:t>уч</a:t>
            </a:r>
            <a:r>
              <a:rPr sz="2200" b="1" i="1" dirty="0" smtClean="0">
                <a:solidFill>
                  <a:srgbClr val="C00000"/>
                </a:solidFill>
              </a:rPr>
              <a:t>. г. по предметам 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sp>
        <p:nvSpPr>
          <p:cNvPr id="665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6566" name="Object 6"/>
          <p:cNvGraphicFramePr>
            <a:graphicFrameLocks/>
          </p:cNvGraphicFramePr>
          <p:nvPr/>
        </p:nvGraphicFramePr>
        <p:xfrm>
          <a:off x="827088" y="981075"/>
          <a:ext cx="80645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Диаграмма" r:id="rId3" imgW="5950212" imgH="3237257" progId="Excel.Sheet.8">
                  <p:embed/>
                </p:oleObj>
              </mc:Choice>
              <mc:Fallback>
                <p:oleObj name="Диаграмма" r:id="rId3" imgW="5950212" imgH="3237257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81075"/>
                        <a:ext cx="8064500" cy="460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5661248"/>
            <a:ext cx="7285112" cy="1196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- </a:t>
            </a:r>
            <a:r>
              <a:rPr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38499</a:t>
            </a:r>
            <a:r>
              <a:rPr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– </a:t>
            </a:r>
            <a:r>
              <a:rPr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13833</a:t>
            </a:r>
            <a:r>
              <a:rPr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r>
              <a:rPr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1071 </a:t>
            </a:r>
            <a:r>
              <a:rPr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4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uk-UA" sz="4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200" b="1" dirty="0" smtClean="0">
                <a:solidFill>
                  <a:srgbClr val="C00000"/>
                </a:solidFill>
              </a:rPr>
              <a:t>Сравнительный анализ участников Республиканской олимпиады школьников по территориальной принадлежности</a:t>
            </a:r>
            <a:r>
              <a:rPr sz="2200" dirty="0" smtClean="0">
                <a:solidFill>
                  <a:srgbClr val="C00000"/>
                </a:solidFill>
              </a:rPr>
              <a:t/>
            </a:r>
            <a:br>
              <a:rPr sz="2200" dirty="0" smtClean="0">
                <a:solidFill>
                  <a:srgbClr val="C00000"/>
                </a:solidFill>
              </a:rPr>
            </a:br>
            <a:r>
              <a:rPr sz="2200" b="1" dirty="0" smtClean="0">
                <a:solidFill>
                  <a:srgbClr val="C00000"/>
                </a:solidFill>
              </a:rPr>
              <a:t>в 2014-2015 </a:t>
            </a:r>
            <a:r>
              <a:rPr sz="2200" b="1" dirty="0" err="1" smtClean="0">
                <a:solidFill>
                  <a:srgbClr val="C00000"/>
                </a:solidFill>
              </a:rPr>
              <a:t>уч</a:t>
            </a:r>
            <a:r>
              <a:rPr sz="2200" b="1" dirty="0" smtClean="0">
                <a:solidFill>
                  <a:srgbClr val="C00000"/>
                </a:solidFill>
              </a:rPr>
              <a:t>. году и 2015-2016 </a:t>
            </a:r>
            <a:r>
              <a:rPr sz="2200" b="1" dirty="0" err="1" smtClean="0">
                <a:solidFill>
                  <a:srgbClr val="C00000"/>
                </a:solidFill>
              </a:rPr>
              <a:t>уч</a:t>
            </a:r>
            <a:r>
              <a:rPr sz="2200" b="1" dirty="0" smtClean="0">
                <a:solidFill>
                  <a:srgbClr val="C00000"/>
                </a:solidFill>
              </a:rPr>
              <a:t>. году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pic>
        <p:nvPicPr>
          <p:cNvPr id="81922" name="Диаграмма 22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51133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3357563"/>
            <a:ext cx="68151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2" descr="http://khovrino.mos.ru/upload/medialibrary/6f7/moskovskie-shkolniki-vzyali-dve-zolotykh-medali-na-mezhdunarodnoy-olimpiade-po-informatik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412875"/>
            <a:ext cx="2627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8024" y="476250"/>
            <a:ext cx="3960689" cy="5905078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002060"/>
                </a:solidFill>
                <a:latin typeface="+mn-lt"/>
                <a:cs typeface="+mn-cs"/>
              </a:rPr>
              <a:t>Школьное образование в настоящее время работает в новых условиях и адаптируется к новой системе требований, а “новые условия требуют новых путей решения”.</a:t>
            </a:r>
            <a:r>
              <a:rPr lang="ru-RU" sz="4800" b="1" i="1" dirty="0">
                <a:latin typeface="+mn-lt"/>
                <a:cs typeface="+mn-cs"/>
              </a:rPr>
              <a:t/>
            </a:r>
            <a:br>
              <a:rPr lang="ru-RU" sz="4800" b="1" i="1" dirty="0">
                <a:latin typeface="+mn-lt"/>
                <a:cs typeface="+mn-cs"/>
              </a:rPr>
            </a:br>
            <a:r>
              <a:rPr lang="ru-RU" sz="4800" b="1" i="1" dirty="0">
                <a:latin typeface="+mn-lt"/>
                <a:cs typeface="+mn-cs"/>
              </a:rPr>
              <a:t>                  </a:t>
            </a:r>
            <a:endParaRPr lang="ru-RU" sz="4800" b="1" i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+mn-lt"/>
                <a:cs typeface="+mn-cs"/>
              </a:rPr>
              <a:t> </a:t>
            </a:r>
            <a:r>
              <a:rPr lang="ru-RU" sz="4800" b="1" i="1" dirty="0" smtClean="0">
                <a:latin typeface="+mn-lt"/>
                <a:cs typeface="+mn-cs"/>
              </a:rPr>
              <a:t>                    </a:t>
            </a:r>
            <a:r>
              <a:rPr lang="ru-RU" sz="4800" b="1" i="1" dirty="0" smtClean="0">
                <a:latin typeface="+mn-lt"/>
                <a:cs typeface="+mn-cs"/>
              </a:rPr>
              <a:t> </a:t>
            </a:r>
            <a:r>
              <a:rPr lang="ru-RU" sz="4800" i="1" dirty="0">
                <a:solidFill>
                  <a:srgbClr val="002060"/>
                </a:solidFill>
                <a:latin typeface="+mn-lt"/>
                <a:cs typeface="+mn-cs"/>
              </a:rPr>
              <a:t>Н.Рерих</a:t>
            </a:r>
            <a:endParaRPr lang="uk-UA" sz="4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816424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3331" flipH="1">
            <a:off x="107950" y="-3141663"/>
            <a:ext cx="28956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58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3013" y="1898650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59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Результативность</a:t>
            </a: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50" y="3759200"/>
            <a:ext cx="3709988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Участие в международных конкурсах</a:t>
            </a: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5775" y="4329113"/>
            <a:ext cx="1754188" cy="122237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2000" b="1" dirty="0">
                <a:solidFill>
                  <a:srgbClr val="C00000"/>
                </a:solidFill>
                <a:latin typeface="Segoe Semibold" pitchFamily="34" charset="0"/>
                <a:cs typeface="+mn-cs"/>
              </a:rPr>
              <a:t>9188</a:t>
            </a:r>
            <a:r>
              <a:rPr lang="ru-RU" sz="2000" dirty="0">
                <a:latin typeface="Segoe Semibold" pitchFamily="34" charset="0"/>
                <a:cs typeface="+mn-cs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Segoe Semibold" pitchFamily="34" charset="0"/>
                <a:cs typeface="+mn-cs"/>
              </a:rPr>
              <a:t>участников – </a:t>
            </a:r>
            <a:r>
              <a:rPr lang="ru-RU" sz="1600" b="1" dirty="0">
                <a:solidFill>
                  <a:srgbClr val="C00000"/>
                </a:solidFill>
                <a:latin typeface="Segoe Semibold" pitchFamily="34" charset="0"/>
                <a:cs typeface="+mn-cs"/>
              </a:rPr>
              <a:t>94</a:t>
            </a:r>
            <a:r>
              <a:rPr lang="ru-RU" sz="1600" b="1" dirty="0">
                <a:solidFill>
                  <a:srgbClr val="002060"/>
                </a:solidFill>
                <a:latin typeface="Segoe Semibold" pitchFamily="34" charset="0"/>
                <a:cs typeface="+mn-cs"/>
              </a:rPr>
              <a:t> олимпиады и конкурса</a:t>
            </a: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713" y="2089150"/>
            <a:ext cx="1743075" cy="121285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8278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различных дипломов и наград</a:t>
            </a: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2124075" y="260350"/>
            <a:ext cx="68040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 lang="ru-RU"/>
            </a:pPr>
            <a:r>
              <a:rPr lang="uk-UA" b="1" dirty="0" err="1" smtClean="0">
                <a:solidFill>
                  <a:srgbClr val="C00000"/>
                </a:solidFill>
              </a:rPr>
              <a:t>Результативность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участия</a:t>
            </a:r>
            <a:r>
              <a:rPr lang="uk-UA" b="1" dirty="0" smtClean="0">
                <a:solidFill>
                  <a:srgbClr val="C00000"/>
                </a:solidFill>
              </a:rPr>
              <a:t> в </a:t>
            </a:r>
            <a:r>
              <a:rPr lang="uk-UA" b="1" dirty="0" err="1" smtClean="0">
                <a:solidFill>
                  <a:srgbClr val="C00000"/>
                </a:solidFill>
              </a:rPr>
              <a:t>международных</a:t>
            </a:r>
            <a:r>
              <a:rPr lang="uk-UA" b="1" dirty="0" smtClean="0">
                <a:solidFill>
                  <a:srgbClr val="C00000"/>
                </a:solidFill>
              </a:rPr>
              <a:t> конкурсах</a:t>
            </a:r>
            <a:endParaRPr dirty="0"/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4188" cy="122237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1600" b="1" dirty="0">
                <a:solidFill>
                  <a:srgbClr val="C00000"/>
                </a:solidFill>
                <a:latin typeface="Segoe Semibold" pitchFamily="34" charset="0"/>
                <a:cs typeface="+mn-cs"/>
              </a:rPr>
              <a:t>5516</a:t>
            </a:r>
            <a:r>
              <a:rPr lang="ru-RU" sz="1600" dirty="0">
                <a:solidFill>
                  <a:srgbClr val="C00000"/>
                </a:solidFill>
                <a:latin typeface="Segoe Semibold" pitchFamily="34" charset="0"/>
                <a:cs typeface="+mn-cs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Segoe Semibold" pitchFamily="34" charset="0"/>
                <a:cs typeface="+mn-cs"/>
              </a:rPr>
              <a:t>победителей и призеров из </a:t>
            </a:r>
            <a:r>
              <a:rPr lang="ru-RU" sz="1600" b="1" dirty="0">
                <a:solidFill>
                  <a:srgbClr val="C00000"/>
                </a:solidFill>
                <a:latin typeface="Segoe Semibold" pitchFamily="34" charset="0"/>
                <a:cs typeface="+mn-cs"/>
              </a:rPr>
              <a:t>168 школ</a:t>
            </a:r>
            <a:endParaRPr lang="ru-RU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363" y="1676400"/>
            <a:ext cx="3729037" cy="2312988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70666" name="Picture 2" descr="https://mipt.ru/upload/medialibrary/25c/crit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650" y="115888"/>
            <a:ext cx="12239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539038" cy="1143000"/>
          </a:xfrm>
        </p:spPr>
        <p:txBody>
          <a:bodyPr/>
          <a:lstStyle/>
          <a:p>
            <a:pPr algn="ctr" eaLnBrk="1" hangingPunct="1"/>
            <a:r>
              <a:rPr sz="3200" b="1" smtClean="0">
                <a:solidFill>
                  <a:srgbClr val="C00000"/>
                </a:solidFill>
              </a:rPr>
              <a:t>Результативность участия в международных конкурсах</a:t>
            </a:r>
          </a:p>
        </p:txBody>
      </p:sp>
      <p:graphicFrame>
        <p:nvGraphicFramePr>
          <p:cNvPr id="839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81661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r:id="rId3" imgW="8169348" imgH="4761389" progId="Excel.Chart.8">
                  <p:embed/>
                </p:oleObj>
              </mc:Choice>
              <mc:Fallback>
                <p:oleObj r:id="rId3" imgW="8169348" imgH="4761389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16610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1" name="Picture 4" descr="http://www.71vsk.lv/upload/school71/gallery/big/SCH__15502134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88913"/>
            <a:ext cx="1511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6" descr="http://mosfarr.ru/wp-content/uploads/2015/06/Nagradu_icon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5172075"/>
            <a:ext cx="14398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375" y="304800"/>
            <a:ext cx="7921625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C00000"/>
                </a:solidFill>
              </a:rPr>
              <a:t>КАЧЕСТВО ОБРАЗОВАТЕЛЬНОГО ПРОЦЕССА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11188" y="3933825"/>
            <a:ext cx="3744912" cy="2708275"/>
          </a:xfrm>
        </p:spPr>
        <p:txBody>
          <a:bodyPr/>
          <a:lstStyle/>
          <a:p>
            <a:pPr eaLnBrk="1" hangingPunct="1"/>
            <a:r>
              <a:rPr sz="2000" b="1" smtClean="0">
                <a:solidFill>
                  <a:srgbClr val="002060"/>
                </a:solidFill>
              </a:rPr>
              <a:t>соответствие содержания программ требованиям ГОС;</a:t>
            </a:r>
          </a:p>
          <a:p>
            <a:pPr eaLnBrk="1" hangingPunct="1"/>
            <a:r>
              <a:rPr sz="2000" b="1" smtClean="0">
                <a:solidFill>
                  <a:srgbClr val="002060"/>
                </a:solidFill>
              </a:rPr>
              <a:t>кадровое обеспечение образовательного процесса в условиях внедрения ГОС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611560" y="1268760"/>
            <a:ext cx="3657601" cy="2194560"/>
          </a:xfrm>
          <a:effectLst>
            <a:softEdge rad="112500"/>
          </a:effectLst>
        </p:spPr>
      </p:pic>
      <p:pic>
        <p:nvPicPr>
          <p:cNvPr id="7373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441575"/>
            <a:ext cx="45577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7766050" cy="1143000"/>
          </a:xfrm>
        </p:spPr>
        <p:txBody>
          <a:bodyPr/>
          <a:lstStyle/>
          <a:p>
            <a:pPr algn="ctr" eaLnBrk="1" hangingPunct="1"/>
            <a:r>
              <a:rPr sz="2800" b="1" smtClean="0">
                <a:solidFill>
                  <a:srgbClr val="C00000"/>
                </a:solidFill>
              </a:rPr>
              <a:t>Апробация основных образовательных программ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748464" cy="429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577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3573463"/>
            <a:ext cx="58324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31913" y="188913"/>
            <a:ext cx="4267200" cy="2260600"/>
          </a:xfrm>
        </p:spPr>
        <p:txBody>
          <a:bodyPr/>
          <a:lstStyle/>
          <a:p>
            <a:pPr eaLnBrk="1" hangingPunct="1"/>
            <a:r>
              <a:rPr sz="2400" b="1" smtClean="0">
                <a:solidFill>
                  <a:srgbClr val="C00000"/>
                </a:solidFill>
              </a:rPr>
              <a:t>МОНИТОРИНГ  КАДРОВОГО </a:t>
            </a:r>
            <a:br>
              <a:rPr sz="2400" b="1" smtClean="0">
                <a:solidFill>
                  <a:srgbClr val="C00000"/>
                </a:solidFill>
              </a:rPr>
            </a:br>
            <a:r>
              <a:rPr sz="2400" b="1" smtClean="0">
                <a:solidFill>
                  <a:srgbClr val="C00000"/>
                </a:solidFill>
              </a:rPr>
              <a:t>ОБЕСПЕЧЕНИЯ  ВНЕДРЕНИЯ ОБРАЗОВАТЕЛЬНЫХ СТАНДАРТОВ</a:t>
            </a:r>
            <a:endParaRPr sz="2400" smtClean="0">
              <a:solidFill>
                <a:srgbClr val="C00000"/>
              </a:solidFill>
            </a:endParaRP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33375"/>
            <a:ext cx="303688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Диаграмма 23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924175"/>
            <a:ext cx="66960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endParaRPr smtClean="0"/>
          </a:p>
        </p:txBody>
      </p:sp>
      <p:pic>
        <p:nvPicPr>
          <p:cNvPr id="79875" name="Диаграмма 23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213100"/>
            <a:ext cx="56483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Диаграмма 2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34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C:\Documents and Settings\Вита\Мои документы\Мои рисунки\рюкзак\detskoe_tvorchest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836613"/>
            <a:ext cx="31051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 descr="C:\Documents and Settings\Вита\Мои документы\Мои рисунки\рюкзак\girlRead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0438"/>
            <a:ext cx="27352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69640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696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9638" name="Object 6"/>
          <p:cNvGraphicFramePr>
            <a:graphicFrameLocks/>
          </p:cNvGraphicFramePr>
          <p:nvPr/>
        </p:nvGraphicFramePr>
        <p:xfrm>
          <a:off x="827088" y="0"/>
          <a:ext cx="748982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Диаграмма" r:id="rId3" imgW="5468586" imgH="5023539" progId="Excel.Sheet.8">
                  <p:embed/>
                </p:oleObj>
              </mc:Choice>
              <mc:Fallback>
                <p:oleObj name="Диаграмма" r:id="rId3" imgW="5468586" imgH="5023539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0"/>
                        <a:ext cx="7489825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3"/>
          <p:cNvSpPr>
            <a:spLocks noChangeArrowheads="1"/>
          </p:cNvSpPr>
          <p:nvPr/>
        </p:nvSpPr>
        <p:spPr bwMode="auto">
          <a:xfrm>
            <a:off x="0" y="501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72712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727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2710" name="Object 6"/>
          <p:cNvGraphicFramePr>
            <a:graphicFrameLocks/>
          </p:cNvGraphicFramePr>
          <p:nvPr/>
        </p:nvGraphicFramePr>
        <p:xfrm>
          <a:off x="611188" y="0"/>
          <a:ext cx="81010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Диаграмма" r:id="rId3" imgW="5291787" imgH="5383235" progId="Excel.Sheet.8">
                  <p:embed/>
                </p:oleObj>
              </mc:Choice>
              <mc:Fallback>
                <p:oleObj name="Диаграмма" r:id="rId3" imgW="5291787" imgH="538323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0"/>
                        <a:ext cx="810101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4" name="Rectangle 3"/>
          <p:cNvSpPr>
            <a:spLocks noChangeArrowheads="1"/>
          </p:cNvSpPr>
          <p:nvPr/>
        </p:nvSpPr>
        <p:spPr bwMode="auto">
          <a:xfrm>
            <a:off x="0" y="538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3"/>
          <p:cNvSpPr>
            <a:spLocks noGrp="1"/>
          </p:cNvSpPr>
          <p:nvPr>
            <p:ph type="title"/>
          </p:nvPr>
        </p:nvSpPr>
        <p:spPr>
          <a:xfrm>
            <a:off x="684213" y="274638"/>
            <a:ext cx="8154987" cy="706437"/>
          </a:xfrm>
        </p:spPr>
        <p:txBody>
          <a:bodyPr/>
          <a:lstStyle/>
          <a:p>
            <a:pPr algn="ctr"/>
            <a:r>
              <a:rPr sz="2000" b="1" smtClean="0">
                <a:solidFill>
                  <a:srgbClr val="C00000"/>
                </a:solidFill>
              </a:rPr>
              <a:t/>
            </a:r>
            <a:br>
              <a:rPr sz="2000" b="1" smtClean="0">
                <a:solidFill>
                  <a:srgbClr val="C00000"/>
                </a:solidFill>
              </a:rPr>
            </a:br>
            <a:r>
              <a:rPr sz="2000" b="1" smtClean="0">
                <a:solidFill>
                  <a:srgbClr val="C00000"/>
                </a:solidFill>
              </a:rPr>
              <a:t>Мониторинг качества подготовки и переподготовки педагогических кадров</a:t>
            </a:r>
            <a:r>
              <a:rPr smtClean="0"/>
              <a:t/>
            </a:r>
            <a:br>
              <a:rPr smtClean="0"/>
            </a:br>
            <a:endParaRPr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683568" y="404664"/>
          <a:ext cx="80648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983759" y="3140968"/>
          <a:ext cx="216024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69180036"/>
              </p:ext>
            </p:extLst>
          </p:nvPr>
        </p:nvGraphicFramePr>
        <p:xfrm>
          <a:off x="395536" y="2708920"/>
          <a:ext cx="6706071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611560" y="722"/>
            <a:ext cx="8077200" cy="418058"/>
          </a:xfrm>
        </p:spPr>
        <p:txBody>
          <a:bodyPr/>
          <a:lstStyle/>
          <a:p>
            <a:pPr algn="ctr"/>
            <a:r>
              <a:rPr sz="2800" b="1" dirty="0" smtClean="0">
                <a:solidFill>
                  <a:srgbClr val="990000"/>
                </a:solidFill>
              </a:rPr>
              <a:t>Обеспеченность учебной литературой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755645"/>
              </p:ext>
            </p:extLst>
          </p:nvPr>
        </p:nvGraphicFramePr>
        <p:xfrm>
          <a:off x="611560" y="332656"/>
          <a:ext cx="3960440" cy="35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908404"/>
              </p:ext>
            </p:extLst>
          </p:nvPr>
        </p:nvGraphicFramePr>
        <p:xfrm>
          <a:off x="4067944" y="3717032"/>
          <a:ext cx="4184204" cy="33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494761"/>
              </p:ext>
            </p:extLst>
          </p:nvPr>
        </p:nvGraphicFramePr>
        <p:xfrm>
          <a:off x="4860032" y="452305"/>
          <a:ext cx="4184204" cy="33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8066" name="Picture 2" descr="https://im2-tub-ua.yandex.net/i?id=8e611ba57dc0a4261da93cae26dd908e&amp;n=33&amp;h=215&amp;w=2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1526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077200" cy="1143000"/>
          </a:xfrm>
        </p:spPr>
        <p:txBody>
          <a:bodyPr/>
          <a:lstStyle/>
          <a:p>
            <a:pPr eaLnBrk="1" hangingPunct="1"/>
            <a:r>
              <a:rPr b="1" i="1" smtClean="0">
                <a:solidFill>
                  <a:srgbClr val="C00000"/>
                </a:solidFill>
              </a:rPr>
              <a:t>Качество образования</a:t>
            </a:r>
            <a:r>
              <a:rPr smtClean="0">
                <a:solidFill>
                  <a:srgbClr val="C00000"/>
                </a:solidFill>
              </a:rPr>
              <a:t> -</a:t>
            </a:r>
            <a:endParaRPr lang="uk-UA" smtClean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12031" y="769885"/>
          <a:ext cx="8701718" cy="532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1317" y="118942"/>
            <a:ext cx="2042814" cy="176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8" descr="in-do-an-tot-nghiep-tien-phat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4857750"/>
            <a:ext cx="302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3960812" cy="1511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600" b="1" dirty="0" smtClean="0">
                <a:solidFill>
                  <a:srgbClr val="C00000"/>
                </a:solidFill>
              </a:rPr>
              <a:t/>
            </a:r>
            <a:br>
              <a:rPr sz="3600" b="1" dirty="0" smtClean="0">
                <a:solidFill>
                  <a:srgbClr val="C00000"/>
                </a:solidFill>
              </a:rPr>
            </a:br>
            <a:r>
              <a:rPr sz="3600" b="1" dirty="0" smtClean="0">
                <a:solidFill>
                  <a:srgbClr val="C00000"/>
                </a:solidFill>
              </a:rPr>
              <a:t> Обновление образовательного </a:t>
            </a:r>
            <a:r>
              <a:rPr sz="3600" b="1" dirty="0" err="1" smtClean="0">
                <a:solidFill>
                  <a:srgbClr val="C00000"/>
                </a:solidFill>
              </a:rPr>
              <a:t>контента</a:t>
            </a:r>
            <a:r>
              <a:rPr sz="3600" b="1" dirty="0" smtClean="0">
                <a:solidFill>
                  <a:srgbClr val="C00000"/>
                </a:solidFill>
              </a:rPr>
              <a:t> 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pic>
        <p:nvPicPr>
          <p:cNvPr id="8704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021263"/>
            <a:ext cx="24320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38" y="4995863"/>
            <a:ext cx="2397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6725" y="4995863"/>
            <a:ext cx="23193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7350" y="4995863"/>
            <a:ext cx="2435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4991100"/>
            <a:ext cx="247808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5013325"/>
            <a:ext cx="24765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2565400"/>
            <a:ext cx="34925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2565400"/>
            <a:ext cx="36004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Содержимое 12"/>
          <p:cNvPicPr>
            <a:picLocks noGrp="1" noChangeAspect="1"/>
          </p:cNvPicPr>
          <p:nvPr>
            <p:ph idx="1"/>
          </p:nvPr>
        </p:nvPicPr>
        <p:blipFill>
          <a:blip r:embed="rId11"/>
          <a:srcRect/>
          <a:stretch>
            <a:fillRect/>
          </a:stretch>
        </p:blipFill>
        <p:spPr>
          <a:xfrm>
            <a:off x="250825" y="2492375"/>
            <a:ext cx="3605213" cy="2447925"/>
          </a:xfrm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-252413" y="549275"/>
            <a:ext cx="51133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3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b="1">
                <a:latin typeface="Calibri" pitchFamily="34" charset="0"/>
              </a:rPr>
              <a:t/>
            </a:r>
            <a:br>
              <a:rPr lang="ru-RU" sz="4000" b="1">
                <a:latin typeface="Calibri" pitchFamily="34" charset="0"/>
              </a:rPr>
            </a:br>
            <a:endParaRPr lang="ru-RU" sz="4000">
              <a:latin typeface="Calibri" pitchFamily="34" charset="0"/>
            </a:endParaRPr>
          </a:p>
        </p:txBody>
      </p:sp>
      <p:graphicFrame>
        <p:nvGraphicFramePr>
          <p:cNvPr id="87054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5076825" y="0"/>
          <a:ext cx="381635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Диаграмма" r:id="rId12" imgW="6096075" imgH="4067089" progId="MSGraph.Chart.8">
                  <p:embed followColorScheme="full"/>
                </p:oleObj>
              </mc:Choice>
              <mc:Fallback>
                <p:oleObj name="Диаграмма" r:id="rId12" imgW="6096075" imgH="4067089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0"/>
                        <a:ext cx="3816350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Line 69"/>
          <p:cNvSpPr>
            <a:spLocks noChangeShapeType="1"/>
          </p:cNvSpPr>
          <p:nvPr/>
        </p:nvSpPr>
        <p:spPr bwMode="gray">
          <a:xfrm>
            <a:off x="4564063" y="5734050"/>
            <a:ext cx="1854200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6" name="Line 70"/>
          <p:cNvSpPr>
            <a:spLocks noChangeShapeType="1"/>
          </p:cNvSpPr>
          <p:nvPr/>
        </p:nvSpPr>
        <p:spPr bwMode="gray">
          <a:xfrm>
            <a:off x="4564063" y="4922838"/>
            <a:ext cx="2392362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71"/>
          <p:cNvSpPr>
            <a:spLocks/>
          </p:cNvSpPr>
          <p:nvPr/>
        </p:nvSpPr>
        <p:spPr bwMode="gray">
          <a:xfrm>
            <a:off x="6411913" y="4502150"/>
            <a:ext cx="895350" cy="1235075"/>
          </a:xfrm>
          <a:custGeom>
            <a:avLst/>
            <a:gdLst>
              <a:gd name="T0" fmla="*/ 399 w 847"/>
              <a:gd name="T1" fmla="*/ 1078 h 1079"/>
              <a:gd name="T2" fmla="*/ 0 w 847"/>
              <a:gd name="T3" fmla="*/ 459 h 1079"/>
              <a:gd name="T4" fmla="*/ 374 w 847"/>
              <a:gd name="T5" fmla="*/ 0 h 1079"/>
              <a:gd name="T6" fmla="*/ 846 w 847"/>
              <a:gd name="T7" fmla="*/ 536 h 1079"/>
              <a:gd name="T8" fmla="*/ 399 w 847"/>
              <a:gd name="T9" fmla="*/ 1078 h 1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7"/>
              <a:gd name="T16" fmla="*/ 0 h 1079"/>
              <a:gd name="T17" fmla="*/ 847 w 847"/>
              <a:gd name="T18" fmla="*/ 1079 h 10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7" h="1079">
                <a:moveTo>
                  <a:pt x="399" y="1078"/>
                </a:moveTo>
                <a:lnTo>
                  <a:pt x="0" y="459"/>
                </a:lnTo>
                <a:lnTo>
                  <a:pt x="374" y="0"/>
                </a:lnTo>
                <a:lnTo>
                  <a:pt x="846" y="536"/>
                </a:lnTo>
                <a:lnTo>
                  <a:pt x="399" y="1078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0" name="Freeform 72"/>
          <p:cNvSpPr>
            <a:spLocks/>
          </p:cNvSpPr>
          <p:nvPr/>
        </p:nvSpPr>
        <p:spPr bwMode="gray">
          <a:xfrm>
            <a:off x="2633663" y="4502150"/>
            <a:ext cx="4173537" cy="525463"/>
          </a:xfrm>
          <a:custGeom>
            <a:avLst/>
            <a:gdLst>
              <a:gd name="T0" fmla="*/ 0 w 3947"/>
              <a:gd name="T1" fmla="*/ 459 h 460"/>
              <a:gd name="T2" fmla="*/ 3573 w 3947"/>
              <a:gd name="T3" fmla="*/ 459 h 460"/>
              <a:gd name="T4" fmla="*/ 3946 w 3947"/>
              <a:gd name="T5" fmla="*/ 0 h 460"/>
              <a:gd name="T6" fmla="*/ 505 w 3947"/>
              <a:gd name="T7" fmla="*/ 0 h 460"/>
              <a:gd name="T8" fmla="*/ 0 w 3947"/>
              <a:gd name="T9" fmla="*/ 459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47"/>
              <a:gd name="T16" fmla="*/ 0 h 460"/>
              <a:gd name="T17" fmla="*/ 3947 w 3947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47" h="460">
                <a:moveTo>
                  <a:pt x="0" y="459"/>
                </a:moveTo>
                <a:lnTo>
                  <a:pt x="3573" y="459"/>
                </a:lnTo>
                <a:lnTo>
                  <a:pt x="3946" y="0"/>
                </a:lnTo>
                <a:lnTo>
                  <a:pt x="505" y="0"/>
                </a:lnTo>
                <a:lnTo>
                  <a:pt x="0" y="459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1" name="Freeform 73"/>
          <p:cNvSpPr>
            <a:spLocks/>
          </p:cNvSpPr>
          <p:nvPr/>
        </p:nvSpPr>
        <p:spPr bwMode="gray">
          <a:xfrm>
            <a:off x="2227263" y="5026025"/>
            <a:ext cx="4608512" cy="712788"/>
          </a:xfrm>
          <a:custGeom>
            <a:avLst/>
            <a:gdLst>
              <a:gd name="T0" fmla="*/ 383 w 4357"/>
              <a:gd name="T1" fmla="*/ 0 h 623"/>
              <a:gd name="T2" fmla="*/ 3954 w 4357"/>
              <a:gd name="T3" fmla="*/ 0 h 623"/>
              <a:gd name="T4" fmla="*/ 4356 w 4357"/>
              <a:gd name="T5" fmla="*/ 622 h 623"/>
              <a:gd name="T6" fmla="*/ 0 w 4357"/>
              <a:gd name="T7" fmla="*/ 622 h 623"/>
              <a:gd name="T8" fmla="*/ 383 w 4357"/>
              <a:gd name="T9" fmla="*/ 0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7"/>
              <a:gd name="T16" fmla="*/ 0 h 623"/>
              <a:gd name="T17" fmla="*/ 4357 w 4357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7" h="623">
                <a:moveTo>
                  <a:pt x="383" y="0"/>
                </a:moveTo>
                <a:lnTo>
                  <a:pt x="3954" y="0"/>
                </a:lnTo>
                <a:lnTo>
                  <a:pt x="4356" y="622"/>
                </a:lnTo>
                <a:lnTo>
                  <a:pt x="0" y="622"/>
                </a:lnTo>
                <a:lnTo>
                  <a:pt x="383" y="0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tint val="6039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2" name="Freeform 74"/>
          <p:cNvSpPr>
            <a:spLocks/>
          </p:cNvSpPr>
          <p:nvPr/>
        </p:nvSpPr>
        <p:spPr bwMode="ltGray">
          <a:xfrm>
            <a:off x="5943600" y="3802063"/>
            <a:ext cx="792163" cy="1119187"/>
          </a:xfrm>
          <a:custGeom>
            <a:avLst/>
            <a:gdLst>
              <a:gd name="T0" fmla="*/ 382 w 749"/>
              <a:gd name="T1" fmla="*/ 976 h 977"/>
              <a:gd name="T2" fmla="*/ 0 w 749"/>
              <a:gd name="T3" fmla="*/ 342 h 977"/>
              <a:gd name="T4" fmla="*/ 280 w 749"/>
              <a:gd name="T5" fmla="*/ 0 h 977"/>
              <a:gd name="T6" fmla="*/ 748 w 749"/>
              <a:gd name="T7" fmla="*/ 538 h 977"/>
              <a:gd name="T8" fmla="*/ 382 w 749"/>
              <a:gd name="T9" fmla="*/ 976 h 9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9"/>
              <a:gd name="T16" fmla="*/ 0 h 977"/>
              <a:gd name="T17" fmla="*/ 749 w 749"/>
              <a:gd name="T18" fmla="*/ 977 h 9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3" name="Freeform 75"/>
          <p:cNvSpPr>
            <a:spLocks/>
          </p:cNvSpPr>
          <p:nvPr/>
        </p:nvSpPr>
        <p:spPr bwMode="ltGray">
          <a:xfrm>
            <a:off x="3108325" y="3802063"/>
            <a:ext cx="3135313" cy="393700"/>
          </a:xfrm>
          <a:custGeom>
            <a:avLst/>
            <a:gdLst>
              <a:gd name="T0" fmla="*/ 0 w 2964"/>
              <a:gd name="T1" fmla="*/ 343 h 344"/>
              <a:gd name="T2" fmla="*/ 2684 w 2964"/>
              <a:gd name="T3" fmla="*/ 343 h 344"/>
              <a:gd name="T4" fmla="*/ 2963 w 2964"/>
              <a:gd name="T5" fmla="*/ 0 h 344"/>
              <a:gd name="T6" fmla="*/ 531 w 2964"/>
              <a:gd name="T7" fmla="*/ 1 h 344"/>
              <a:gd name="T8" fmla="*/ 0 w 2964"/>
              <a:gd name="T9" fmla="*/ 343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4"/>
              <a:gd name="T16" fmla="*/ 0 h 344"/>
              <a:gd name="T17" fmla="*/ 2964 w 2964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4" name="Freeform 76"/>
          <p:cNvSpPr>
            <a:spLocks/>
          </p:cNvSpPr>
          <p:nvPr/>
        </p:nvSpPr>
        <p:spPr bwMode="ltGray">
          <a:xfrm>
            <a:off x="2711450" y="4195763"/>
            <a:ext cx="3640138" cy="725487"/>
          </a:xfrm>
          <a:custGeom>
            <a:avLst/>
            <a:gdLst>
              <a:gd name="T0" fmla="*/ 0 w 3443"/>
              <a:gd name="T1" fmla="*/ 633 h 634"/>
              <a:gd name="T2" fmla="*/ 3442 w 3443"/>
              <a:gd name="T3" fmla="*/ 633 h 634"/>
              <a:gd name="T4" fmla="*/ 3060 w 3443"/>
              <a:gd name="T5" fmla="*/ 0 h 634"/>
              <a:gd name="T6" fmla="*/ 377 w 3443"/>
              <a:gd name="T7" fmla="*/ 0 h 634"/>
              <a:gd name="T8" fmla="*/ 0 w 3443"/>
              <a:gd name="T9" fmla="*/ 633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3"/>
              <a:gd name="T16" fmla="*/ 0 h 634"/>
              <a:gd name="T17" fmla="*/ 3443 w 3443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tint val="4745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88073" name="Freeform 77"/>
          <p:cNvSpPr>
            <a:spLocks/>
          </p:cNvSpPr>
          <p:nvPr/>
        </p:nvSpPr>
        <p:spPr bwMode="gray">
          <a:xfrm>
            <a:off x="5475288" y="3109913"/>
            <a:ext cx="693737" cy="973137"/>
          </a:xfrm>
          <a:custGeom>
            <a:avLst/>
            <a:gdLst>
              <a:gd name="T0" fmla="*/ 0 w 655"/>
              <a:gd name="T1" fmla="*/ 2147483647 h 849"/>
              <a:gd name="T2" fmla="*/ 2147483647 w 655"/>
              <a:gd name="T3" fmla="*/ 2147483647 h 849"/>
              <a:gd name="T4" fmla="*/ 2147483647 w 655"/>
              <a:gd name="T5" fmla="*/ 2147483647 h 849"/>
              <a:gd name="T6" fmla="*/ 2147483647 w 655"/>
              <a:gd name="T7" fmla="*/ 0 h 849"/>
              <a:gd name="T8" fmla="*/ 0 w 655"/>
              <a:gd name="T9" fmla="*/ 2147483647 h 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849"/>
              <a:gd name="T17" fmla="*/ 655 w 655"/>
              <a:gd name="T18" fmla="*/ 849 h 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Freeform 78"/>
          <p:cNvSpPr>
            <a:spLocks/>
          </p:cNvSpPr>
          <p:nvPr/>
        </p:nvSpPr>
        <p:spPr bwMode="gray">
          <a:xfrm>
            <a:off x="3579813" y="3109913"/>
            <a:ext cx="2093912" cy="263525"/>
          </a:xfrm>
          <a:custGeom>
            <a:avLst/>
            <a:gdLst>
              <a:gd name="T0" fmla="*/ 0 w 1980"/>
              <a:gd name="T1" fmla="*/ 2147483647 h 229"/>
              <a:gd name="T2" fmla="*/ 2147483647 w 1980"/>
              <a:gd name="T3" fmla="*/ 2147483647 h 229"/>
              <a:gd name="T4" fmla="*/ 2147483647 w 1980"/>
              <a:gd name="T5" fmla="*/ 0 h 229"/>
              <a:gd name="T6" fmla="*/ 2147483647 w 1980"/>
              <a:gd name="T7" fmla="*/ 0 h 229"/>
              <a:gd name="T8" fmla="*/ 0 w 1980"/>
              <a:gd name="T9" fmla="*/ 2147483647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229"/>
              <a:gd name="T17" fmla="*/ 1980 w 1980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79"/>
          <p:cNvSpPr>
            <a:spLocks/>
          </p:cNvSpPr>
          <p:nvPr/>
        </p:nvSpPr>
        <p:spPr bwMode="gray">
          <a:xfrm>
            <a:off x="3176588" y="3371850"/>
            <a:ext cx="2708275" cy="711200"/>
          </a:xfrm>
          <a:custGeom>
            <a:avLst/>
            <a:gdLst>
              <a:gd name="T0" fmla="*/ 0 w 2561"/>
              <a:gd name="T1" fmla="*/ 620 h 621"/>
              <a:gd name="T2" fmla="*/ 2560 w 2561"/>
              <a:gd name="T3" fmla="*/ 620 h 621"/>
              <a:gd name="T4" fmla="*/ 2172 w 2561"/>
              <a:gd name="T5" fmla="*/ 0 h 621"/>
              <a:gd name="T6" fmla="*/ 382 w 2561"/>
              <a:gd name="T7" fmla="*/ 0 h 621"/>
              <a:gd name="T8" fmla="*/ 0 w 2561"/>
              <a:gd name="T9" fmla="*/ 620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1"/>
              <a:gd name="T16" fmla="*/ 0 h 621"/>
              <a:gd name="T17" fmla="*/ 2561 w 2561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4392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8" name="Freeform 80"/>
          <p:cNvSpPr>
            <a:spLocks/>
          </p:cNvSpPr>
          <p:nvPr/>
        </p:nvSpPr>
        <p:spPr bwMode="ltGray">
          <a:xfrm>
            <a:off x="5002213" y="2408238"/>
            <a:ext cx="596900" cy="846137"/>
          </a:xfrm>
          <a:custGeom>
            <a:avLst/>
            <a:gdLst>
              <a:gd name="T0" fmla="*/ 385 w 564"/>
              <a:gd name="T1" fmla="*/ 737 h 738"/>
              <a:gd name="T2" fmla="*/ 563 w 564"/>
              <a:gd name="T3" fmla="*/ 527 h 738"/>
              <a:gd name="T4" fmla="*/ 97 w 564"/>
              <a:gd name="T5" fmla="*/ 0 h 738"/>
              <a:gd name="T6" fmla="*/ 0 w 564"/>
              <a:gd name="T7" fmla="*/ 111 h 738"/>
              <a:gd name="T8" fmla="*/ 385 w 564"/>
              <a:gd name="T9" fmla="*/ 737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4"/>
              <a:gd name="T16" fmla="*/ 0 h 738"/>
              <a:gd name="T17" fmla="*/ 564 w 564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39" name="Freeform 81"/>
          <p:cNvSpPr>
            <a:spLocks/>
          </p:cNvSpPr>
          <p:nvPr/>
        </p:nvSpPr>
        <p:spPr bwMode="ltGray">
          <a:xfrm>
            <a:off x="4059238" y="2408238"/>
            <a:ext cx="1044575" cy="127000"/>
          </a:xfrm>
          <a:custGeom>
            <a:avLst/>
            <a:gdLst>
              <a:gd name="T0" fmla="*/ 0 w 987"/>
              <a:gd name="T1" fmla="*/ 109 h 110"/>
              <a:gd name="T2" fmla="*/ 889 w 987"/>
              <a:gd name="T3" fmla="*/ 109 h 110"/>
              <a:gd name="T4" fmla="*/ 986 w 987"/>
              <a:gd name="T5" fmla="*/ 0 h 110"/>
              <a:gd name="T6" fmla="*/ 308 w 987"/>
              <a:gd name="T7" fmla="*/ 0 h 110"/>
              <a:gd name="T8" fmla="*/ 0 w 987"/>
              <a:gd name="T9" fmla="*/ 109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110"/>
              <a:gd name="T17" fmla="*/ 987 w 98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40" name="Freeform 82"/>
          <p:cNvSpPr>
            <a:spLocks/>
          </p:cNvSpPr>
          <p:nvPr/>
        </p:nvSpPr>
        <p:spPr bwMode="ltGray">
          <a:xfrm>
            <a:off x="3648075" y="2533650"/>
            <a:ext cx="1763713" cy="720725"/>
          </a:xfrm>
          <a:custGeom>
            <a:avLst/>
            <a:gdLst>
              <a:gd name="T0" fmla="*/ 0 w 1669"/>
              <a:gd name="T1" fmla="*/ 628 h 629"/>
              <a:gd name="T2" fmla="*/ 1668 w 1669"/>
              <a:gd name="T3" fmla="*/ 628 h 629"/>
              <a:gd name="T4" fmla="*/ 1281 w 1669"/>
              <a:gd name="T5" fmla="*/ 0 h 629"/>
              <a:gd name="T6" fmla="*/ 388 w 1669"/>
              <a:gd name="T7" fmla="*/ 0 h 629"/>
              <a:gd name="T8" fmla="*/ 0 w 1669"/>
              <a:gd name="T9" fmla="*/ 628 h 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9"/>
              <a:gd name="T16" fmla="*/ 0 h 629"/>
              <a:gd name="T17" fmla="*/ 1669 w 1669"/>
              <a:gd name="T18" fmla="*/ 629 h 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tint val="63922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88079" name="Freeform 83"/>
          <p:cNvSpPr>
            <a:spLocks/>
          </p:cNvSpPr>
          <p:nvPr/>
        </p:nvSpPr>
        <p:spPr bwMode="gray">
          <a:xfrm>
            <a:off x="4525963" y="1708150"/>
            <a:ext cx="504825" cy="715963"/>
          </a:xfrm>
          <a:custGeom>
            <a:avLst/>
            <a:gdLst>
              <a:gd name="T0" fmla="*/ 2147483647 w 477"/>
              <a:gd name="T1" fmla="*/ 2147483647 h 625"/>
              <a:gd name="T2" fmla="*/ 2147483647 w 477"/>
              <a:gd name="T3" fmla="*/ 2147483647 h 625"/>
              <a:gd name="T4" fmla="*/ 0 w 477"/>
              <a:gd name="T5" fmla="*/ 0 h 625"/>
              <a:gd name="T6" fmla="*/ 2147483647 w 477"/>
              <a:gd name="T7" fmla="*/ 2147483647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477"/>
              <a:gd name="T13" fmla="*/ 0 h 625"/>
              <a:gd name="T14" fmla="*/ 477 w 477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84"/>
          <p:cNvSpPr>
            <a:spLocks/>
          </p:cNvSpPr>
          <p:nvPr/>
        </p:nvSpPr>
        <p:spPr bwMode="gray">
          <a:xfrm>
            <a:off x="4116388" y="1708150"/>
            <a:ext cx="819150" cy="715963"/>
          </a:xfrm>
          <a:custGeom>
            <a:avLst/>
            <a:gdLst>
              <a:gd name="T0" fmla="*/ 0 w 773"/>
              <a:gd name="T1" fmla="*/ 624 h 625"/>
              <a:gd name="T2" fmla="*/ 772 w 773"/>
              <a:gd name="T3" fmla="*/ 624 h 625"/>
              <a:gd name="T4" fmla="*/ 387 w 773"/>
              <a:gd name="T5" fmla="*/ 0 h 625"/>
              <a:gd name="T6" fmla="*/ 0 w 773"/>
              <a:gd name="T7" fmla="*/ 624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625"/>
              <a:gd name="T14" fmla="*/ 773 w 773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4745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sp>
        <p:nvSpPr>
          <p:cNvPr id="88081" name="Text Box 86"/>
          <p:cNvSpPr txBox="1">
            <a:spLocks noChangeArrowheads="1"/>
          </p:cNvSpPr>
          <p:nvPr/>
        </p:nvSpPr>
        <p:spPr bwMode="gray">
          <a:xfrm>
            <a:off x="3041650" y="2676525"/>
            <a:ext cx="320198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800000"/>
                </a:solidFill>
              </a:rPr>
              <a:t>КОНКУРЕНТОСПОСОБНОСТЬ</a:t>
            </a:r>
            <a:endParaRPr lang="en-US" altLang="ru-RU" sz="1600" b="1">
              <a:solidFill>
                <a:srgbClr val="800000"/>
              </a:solidFill>
            </a:endParaRPr>
          </a:p>
        </p:txBody>
      </p:sp>
      <p:sp>
        <p:nvSpPr>
          <p:cNvPr id="88082" name="Text Box 87"/>
          <p:cNvSpPr txBox="1">
            <a:spLocks noChangeArrowheads="1"/>
          </p:cNvSpPr>
          <p:nvPr/>
        </p:nvSpPr>
        <p:spPr bwMode="gray">
          <a:xfrm>
            <a:off x="3203575" y="3595688"/>
            <a:ext cx="25923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Профессионализм</a:t>
            </a:r>
            <a:endParaRPr lang="en-US" altLang="ru-RU" sz="2000" b="1">
              <a:solidFill>
                <a:srgbClr val="002060"/>
              </a:solidFill>
            </a:endParaRPr>
          </a:p>
        </p:txBody>
      </p:sp>
      <p:sp>
        <p:nvSpPr>
          <p:cNvPr id="88083" name="Text Box 88"/>
          <p:cNvSpPr txBox="1">
            <a:spLocks noChangeArrowheads="1"/>
          </p:cNvSpPr>
          <p:nvPr/>
        </p:nvSpPr>
        <p:spPr bwMode="gray">
          <a:xfrm>
            <a:off x="2987675" y="4221163"/>
            <a:ext cx="30607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800000"/>
                </a:solidFill>
              </a:rPr>
              <a:t>Уровень творческой активности</a:t>
            </a:r>
            <a:endParaRPr lang="en-US" altLang="ru-RU" sz="2000" b="1">
              <a:solidFill>
                <a:srgbClr val="800000"/>
              </a:solidFill>
            </a:endParaRPr>
          </a:p>
        </p:txBody>
      </p:sp>
      <p:sp>
        <p:nvSpPr>
          <p:cNvPr id="88084" name="Text Box 89"/>
          <p:cNvSpPr txBox="1">
            <a:spLocks noChangeArrowheads="1"/>
          </p:cNvSpPr>
          <p:nvPr/>
        </p:nvSpPr>
        <p:spPr bwMode="gray">
          <a:xfrm>
            <a:off x="2771775" y="5013325"/>
            <a:ext cx="31972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Качество учебных достижений</a:t>
            </a:r>
            <a:endParaRPr lang="en-US" altLang="ru-RU" sz="2000" b="1">
              <a:solidFill>
                <a:srgbClr val="002060"/>
              </a:solidFill>
            </a:endParaRPr>
          </a:p>
        </p:txBody>
      </p:sp>
      <p:sp>
        <p:nvSpPr>
          <p:cNvPr id="117805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C00000"/>
                </a:solidFill>
              </a:rPr>
              <a:t>Качество образования – это качество жизни!</a:t>
            </a:r>
            <a:r>
              <a:rPr b="1" dirty="0" smtClean="0"/>
              <a:t> </a:t>
            </a:r>
            <a:endParaRPr lang="en-US" altLang="ru-RU" dirty="0"/>
          </a:p>
        </p:txBody>
      </p:sp>
      <p:pic>
        <p:nvPicPr>
          <p:cNvPr id="509955" name="Picture 3" descr="D:\2015 год\dnr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23928" y="1484784"/>
            <a:ext cx="1368152" cy="119127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8087" name="Text Box 86"/>
          <p:cNvSpPr txBox="1">
            <a:spLocks noChangeArrowheads="1"/>
          </p:cNvSpPr>
          <p:nvPr/>
        </p:nvSpPr>
        <p:spPr bwMode="gray">
          <a:xfrm>
            <a:off x="5219700" y="1700213"/>
            <a:ext cx="23050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Процветающее государство</a:t>
            </a:r>
            <a:endParaRPr lang="en-US" altLang="ru-RU" sz="2000" b="1">
              <a:solidFill>
                <a:srgbClr val="002060"/>
              </a:solidFill>
            </a:endParaRPr>
          </a:p>
        </p:txBody>
      </p:sp>
      <p:pic>
        <p:nvPicPr>
          <p:cNvPr id="88088" name="Picture 2" descr="G:\коллегия июнь 2016\1\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2482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3074" y="1247506"/>
            <a:ext cx="5184576" cy="1656185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cap="none" dirty="0" smtClean="0">
                <a:ln/>
                <a:solidFill>
                  <a:schemeClr val="accent4"/>
                </a:solidFill>
              </a:rPr>
              <a:t>Благодарю за внимание!</a:t>
            </a:r>
            <a:endParaRPr lang="uk-UA" sz="5400" cap="none" dirty="0">
              <a:ln/>
              <a:solidFill>
                <a:schemeClr val="accent4"/>
              </a:solidFill>
            </a:endParaRPr>
          </a:p>
        </p:txBody>
      </p:sp>
      <p:pic>
        <p:nvPicPr>
          <p:cNvPr id="89090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73375"/>
            <a:ext cx="43926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950" y="150813"/>
            <a:ext cx="7200900" cy="6624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84843" y="868462"/>
          <a:ext cx="70084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260350"/>
            <a:ext cx="6769100" cy="396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Внутреннее качество системы общего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282407" y="2794794"/>
            <a:ext cx="6405562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Внешнее качество 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уровень подготовки выпускников (будущих специалистов, которые должны реализовывать задания, которые выдвигает общество)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7394575" y="2635250"/>
            <a:ext cx="417513" cy="16557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7" name="AutoShape 26"/>
          <p:cNvCxnSpPr>
            <a:cxnSpLocks noChangeShapeType="1"/>
          </p:cNvCxnSpPr>
          <p:nvPr/>
        </p:nvCxnSpPr>
        <p:spPr bwMode="black">
          <a:xfrm rot="5400000" flipH="1" flipV="1">
            <a:off x="2555875" y="1196975"/>
            <a:ext cx="1384300" cy="2514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578" name="AutoShape 27"/>
          <p:cNvCxnSpPr>
            <a:cxnSpLocks noChangeShapeType="1"/>
          </p:cNvCxnSpPr>
          <p:nvPr/>
        </p:nvCxnSpPr>
        <p:spPr bwMode="black">
          <a:xfrm rot="16200000" flipV="1">
            <a:off x="5068094" y="1188244"/>
            <a:ext cx="1384300" cy="25320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579" name="AutoShape 43"/>
          <p:cNvCxnSpPr>
            <a:cxnSpLocks noChangeShapeType="1"/>
            <a:stCxn id="24624" idx="2"/>
          </p:cNvCxnSpPr>
          <p:nvPr/>
        </p:nvCxnSpPr>
        <p:spPr bwMode="black">
          <a:xfrm rot="5400000">
            <a:off x="4154488" y="2544763"/>
            <a:ext cx="696912" cy="4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58092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 мониторинга образовательного процесса</a:t>
            </a:r>
            <a:endParaRPr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6672"/>
            <a:ext cx="6540691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ЦЕЛЬ МОНИТОРИНГА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Отслеживание динамики показателей качества образовательного процесса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реализации ГОС общего образования и принятие управленческих решений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7080250" y="3468688"/>
            <a:ext cx="1085850" cy="3762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5940425" y="3500438"/>
            <a:ext cx="1085850" cy="3762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684213" y="2781300"/>
            <a:ext cx="2563812" cy="536575"/>
            <a:chOff x="3964" y="2071"/>
            <a:chExt cx="1484" cy="330"/>
          </a:xfrm>
        </p:grpSpPr>
        <p:sp>
          <p:nvSpPr>
            <p:cNvPr id="24632" name="AutoShape 9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33" name="AutoShape 10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4585" name="Group 11"/>
          <p:cNvGrpSpPr>
            <a:grpSpLocks/>
          </p:cNvGrpSpPr>
          <p:nvPr/>
        </p:nvGrpSpPr>
        <p:grpSpPr bwMode="auto">
          <a:xfrm>
            <a:off x="5899150" y="2781300"/>
            <a:ext cx="2273300" cy="536575"/>
            <a:chOff x="3964" y="2071"/>
            <a:chExt cx="1484" cy="330"/>
          </a:xfrm>
        </p:grpSpPr>
        <p:sp>
          <p:nvSpPr>
            <p:cNvPr id="24630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31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4586" name="Group 14"/>
          <p:cNvGrpSpPr>
            <a:grpSpLocks/>
          </p:cNvGrpSpPr>
          <p:nvPr/>
        </p:nvGrpSpPr>
        <p:grpSpPr bwMode="auto">
          <a:xfrm>
            <a:off x="3373438" y="2790825"/>
            <a:ext cx="2273300" cy="536575"/>
            <a:chOff x="3964" y="2071"/>
            <a:chExt cx="1484" cy="330"/>
          </a:xfrm>
        </p:grpSpPr>
        <p:sp>
          <p:nvSpPr>
            <p:cNvPr id="24628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29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4587" name="Group 20"/>
          <p:cNvGrpSpPr>
            <a:grpSpLocks/>
          </p:cNvGrpSpPr>
          <p:nvPr/>
        </p:nvGrpSpPr>
        <p:grpSpPr bwMode="auto">
          <a:xfrm>
            <a:off x="1042988" y="1196975"/>
            <a:ext cx="6826250" cy="647700"/>
            <a:chOff x="3964" y="2071"/>
            <a:chExt cx="1484" cy="330"/>
          </a:xfrm>
        </p:grpSpPr>
        <p:sp>
          <p:nvSpPr>
            <p:cNvPr id="24626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downArrowCallout">
              <a:avLst>
                <a:gd name="adj1" fmla="val 24983"/>
                <a:gd name="adj2" fmla="val 25004"/>
                <a:gd name="adj3" fmla="val 25000"/>
                <a:gd name="adj4" fmla="val 6497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27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downArrowCallout">
              <a:avLst>
                <a:gd name="adj1" fmla="val 25034"/>
                <a:gd name="adj2" fmla="val 24985"/>
                <a:gd name="adj3" fmla="val 25000"/>
                <a:gd name="adj4" fmla="val 64977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" name="Rectangle 23"/>
          <p:cNvSpPr>
            <a:spLocks noChangeArrowheads="1"/>
          </p:cNvSpPr>
          <p:nvPr/>
        </p:nvSpPr>
        <p:spPr bwMode="gray">
          <a:xfrm>
            <a:off x="684213" y="3468688"/>
            <a:ext cx="1274762" cy="7524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gray">
          <a:xfrm>
            <a:off x="2036763" y="3468688"/>
            <a:ext cx="1211262" cy="7524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Организация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учебного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процесса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4590" name="Text Box 28"/>
          <p:cNvSpPr txBox="1">
            <a:spLocks noChangeArrowheads="1"/>
          </p:cNvSpPr>
          <p:nvPr/>
        </p:nvSpPr>
        <p:spPr bwMode="black">
          <a:xfrm>
            <a:off x="971550" y="1268413"/>
            <a:ext cx="658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C0000"/>
                </a:solidFill>
              </a:rPr>
              <a:t>Государственные образовательные стандарты ДОУ, НОО, ООО, СОО</a:t>
            </a:r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white">
          <a:xfrm>
            <a:off x="5940425" y="2813050"/>
            <a:ext cx="22002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8F8F8"/>
                </a:solidFill>
              </a:rPr>
              <a:t>Инструментарий мониторинга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white">
          <a:xfrm>
            <a:off x="881063" y="2862263"/>
            <a:ext cx="22002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8F8F8"/>
                </a:solidFill>
              </a:rPr>
              <a:t>Объекты мониторинга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gray">
          <a:xfrm>
            <a:off x="657225" y="3468688"/>
            <a:ext cx="13668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Степень оснащенности образовательного процесса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white">
          <a:xfrm>
            <a:off x="3319463" y="2847975"/>
            <a:ext cx="23939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8F8F8"/>
                </a:solidFill>
              </a:rPr>
              <a:t>Субъекты мониторинга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gray">
          <a:xfrm>
            <a:off x="5805488" y="3509963"/>
            <a:ext cx="13081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Анкеты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6975475" y="3509963"/>
            <a:ext cx="13081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Беседы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cxnSp>
        <p:nvCxnSpPr>
          <p:cNvPr id="24597" name="AutoShape 42"/>
          <p:cNvCxnSpPr>
            <a:cxnSpLocks noChangeShapeType="1"/>
            <a:stCxn id="24626" idx="2"/>
            <a:endCxn id="24624" idx="0"/>
          </p:cNvCxnSpPr>
          <p:nvPr/>
        </p:nvCxnSpPr>
        <p:spPr bwMode="black">
          <a:xfrm flipV="1">
            <a:off x="4456113" y="1844675"/>
            <a:ext cx="49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4598" name="Group 17"/>
          <p:cNvGrpSpPr>
            <a:grpSpLocks/>
          </p:cNvGrpSpPr>
          <p:nvPr/>
        </p:nvGrpSpPr>
        <p:grpSpPr bwMode="auto">
          <a:xfrm>
            <a:off x="1979613" y="1844675"/>
            <a:ext cx="5049837" cy="354013"/>
            <a:chOff x="3964" y="2071"/>
            <a:chExt cx="1484" cy="330"/>
          </a:xfrm>
        </p:grpSpPr>
        <p:sp>
          <p:nvSpPr>
            <p:cNvPr id="24624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25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4599" name="Text Box 41"/>
          <p:cNvSpPr txBox="1">
            <a:spLocks noChangeArrowheads="1"/>
          </p:cNvSpPr>
          <p:nvPr/>
        </p:nvSpPr>
        <p:spPr bwMode="black">
          <a:xfrm>
            <a:off x="2070100" y="1844675"/>
            <a:ext cx="4860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00"/>
                </a:solidFill>
              </a:rPr>
              <a:t>Технология мониторинга деятельности ОО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gray">
          <a:xfrm>
            <a:off x="684213" y="4292600"/>
            <a:ext cx="1274762" cy="439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gray">
          <a:xfrm>
            <a:off x="638175" y="4389438"/>
            <a:ext cx="1366838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Кадры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gray">
          <a:xfrm>
            <a:off x="684213" y="4837113"/>
            <a:ext cx="1274762" cy="5365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gray">
          <a:xfrm>
            <a:off x="657225" y="4905375"/>
            <a:ext cx="13668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Методическая работа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gray">
          <a:xfrm>
            <a:off x="2051050" y="4292600"/>
            <a:ext cx="1211263" cy="439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err="1">
                <a:solidFill>
                  <a:srgbClr val="FFFFFF"/>
                </a:solidFill>
              </a:rPr>
              <a:t>Обученность</a:t>
            </a:r>
            <a:r>
              <a:rPr lang="ru-RU" sz="1000" b="1" dirty="0">
                <a:solidFill>
                  <a:srgbClr val="FFFF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обучающихся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gray">
          <a:xfrm>
            <a:off x="2051050" y="4846638"/>
            <a:ext cx="1211263" cy="5270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Воспитательная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работа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gray">
          <a:xfrm>
            <a:off x="7070725" y="3916363"/>
            <a:ext cx="1085850" cy="5953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gray">
          <a:xfrm>
            <a:off x="5907088" y="3916363"/>
            <a:ext cx="1085850" cy="596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gray">
          <a:xfrm>
            <a:off x="5795963" y="4090988"/>
            <a:ext cx="13081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Опросы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gray">
          <a:xfrm>
            <a:off x="6965950" y="3957638"/>
            <a:ext cx="13081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Контрольно-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измерительные материалы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gray">
          <a:xfrm>
            <a:off x="3408363" y="3468688"/>
            <a:ext cx="2232025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gray">
          <a:xfrm>
            <a:off x="3419475" y="3509963"/>
            <a:ext cx="22320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Педагог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gray">
          <a:xfrm>
            <a:off x="7070725" y="4581525"/>
            <a:ext cx="1085850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gray">
          <a:xfrm>
            <a:off x="5907088" y="4581525"/>
            <a:ext cx="1085850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gray">
          <a:xfrm>
            <a:off x="5795963" y="4621213"/>
            <a:ext cx="13081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Отчеты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gray">
          <a:xfrm>
            <a:off x="6965950" y="4621213"/>
            <a:ext cx="13081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FFFFFF"/>
                </a:solidFill>
              </a:rPr>
              <a:t>Экспертиза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08363" y="5672138"/>
            <a:ext cx="2232025" cy="2778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Анализ полученных данных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40425" y="5580063"/>
            <a:ext cx="2232025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Принятие управленческих решений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23850" y="2454275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3850" y="2454275"/>
            <a:ext cx="0" cy="3355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63" idx="1"/>
          </p:cNvCxnSpPr>
          <p:nvPr/>
        </p:nvCxnSpPr>
        <p:spPr>
          <a:xfrm>
            <a:off x="323850" y="5810250"/>
            <a:ext cx="3084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3" idx="3"/>
            <a:endCxn id="64" idx="1"/>
          </p:cNvCxnSpPr>
          <p:nvPr/>
        </p:nvCxnSpPr>
        <p:spPr>
          <a:xfrm flipV="1">
            <a:off x="5640388" y="5810250"/>
            <a:ext cx="300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36"/>
          <p:cNvSpPr>
            <a:spLocks noChangeArrowheads="1"/>
          </p:cNvSpPr>
          <p:nvPr/>
        </p:nvSpPr>
        <p:spPr bwMode="gray">
          <a:xfrm>
            <a:off x="3419475" y="3916363"/>
            <a:ext cx="2232025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Группа/Класс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gray">
          <a:xfrm>
            <a:off x="3419475" y="4368800"/>
            <a:ext cx="2232025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Воспитанник/Учащийся</a:t>
            </a:r>
            <a:endParaRPr 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47664" y="1628800"/>
          <a:ext cx="6781800" cy="488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Система оценки качества образования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603" name="Picture 2" descr="C:\Documents and Settings\Вита\Мои документы\Мои рисунки\рюкзак\14612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2205038"/>
            <a:ext cx="2551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Вита\Мои документы\Мои рисунки\рюкзак\1384148939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2565400"/>
            <a:ext cx="22717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55650" y="188913"/>
            <a:ext cx="8077200" cy="1143000"/>
          </a:xfrm>
        </p:spPr>
        <p:txBody>
          <a:bodyPr/>
          <a:lstStyle/>
          <a:p>
            <a:pPr algn="ctr" eaLnBrk="1" hangingPunct="1"/>
            <a:r>
              <a:rPr sz="2400" b="1" smtClean="0">
                <a:solidFill>
                  <a:srgbClr val="C00000"/>
                </a:solidFill>
              </a:rPr>
              <a:t>Уровень социализации обучающихся ДОУ: сформированность компетенций, социального опыта, позволяющих адаптироваться в социуме</a:t>
            </a:r>
            <a:endParaRPr sz="2400" smtClean="0">
              <a:solidFill>
                <a:srgbClr val="C00000"/>
              </a:solidFill>
            </a:endParaRPr>
          </a:p>
        </p:txBody>
      </p:sp>
      <p:sp>
        <p:nvSpPr>
          <p:cNvPr id="36880" name="Content Placeholder 4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smtClean="0"/>
              <a:t> </a:t>
            </a:r>
          </a:p>
        </p:txBody>
      </p:sp>
      <p:sp>
        <p:nvSpPr>
          <p:cNvPr id="368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6877" name="Object 13"/>
          <p:cNvGraphicFramePr>
            <a:graphicFrameLocks/>
          </p:cNvGraphicFramePr>
          <p:nvPr/>
        </p:nvGraphicFramePr>
        <p:xfrm>
          <a:off x="611188" y="1268413"/>
          <a:ext cx="518477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Worksheet" r:id="rId7" imgW="5057859" imgH="2533576" progId="Excel.Sheet.8">
                  <p:embed/>
                </p:oleObj>
              </mc:Choice>
              <mc:Fallback>
                <p:oleObj name="Worksheet" r:id="rId7" imgW="5057859" imgH="2533576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5184775" cy="274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6878" name="Object 14"/>
          <p:cNvGraphicFramePr>
            <a:graphicFrameLocks/>
          </p:cNvGraphicFramePr>
          <p:nvPr/>
        </p:nvGraphicFramePr>
        <p:xfrm>
          <a:off x="3276600" y="4076700"/>
          <a:ext cx="56753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Worksheet" r:id="rId9" imgW="5533904" imgH="2648099" progId="Excel.Sheet.8">
                  <p:embed/>
                </p:oleObj>
              </mc:Choice>
              <mc:Fallback>
                <p:oleObj name="Worksheet" r:id="rId9" imgW="5533904" imgH="2648099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76700"/>
                        <a:ext cx="5675313" cy="266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Rectangle 6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6885" name="Picture 16" descr="http://virastaika.ca/wp-content/uploads/doshkolnoe-obrazovanie-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1628775"/>
            <a:ext cx="3025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850900"/>
          </a:xfrm>
        </p:spPr>
        <p:txBody>
          <a:bodyPr/>
          <a:lstStyle/>
          <a:p>
            <a:pPr algn="ctr" eaLnBrk="1" hangingPunct="1"/>
            <a:r>
              <a:rPr sz="2400" b="1" smtClean="0">
                <a:solidFill>
                  <a:srgbClr val="C00000"/>
                </a:solidFill>
              </a:rPr>
              <a:t>Уровень учебных достижений учащихся начальной школы по русскому языку</a:t>
            </a:r>
            <a:endParaRPr lang="uk-UA" sz="2400" b="1" smtClean="0">
              <a:solidFill>
                <a:srgbClr val="C00000"/>
              </a:solidFill>
            </a:endParaRPr>
          </a:p>
        </p:txBody>
      </p:sp>
      <p:graphicFrame>
        <p:nvGraphicFramePr>
          <p:cNvPr id="38921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611188" y="1557338"/>
          <a:ext cx="4140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r:id="rId3" imgW="4139543" imgH="4633362" progId="Excel.Chart.8">
                  <p:embed/>
                </p:oleObj>
              </mc:Choice>
              <mc:Fallback>
                <p:oleObj r:id="rId3" imgW="4139543" imgH="4633362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4140200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Box 7"/>
          <p:cNvSpPr txBox="1">
            <a:spLocks noChangeArrowheads="1"/>
          </p:cNvSpPr>
          <p:nvPr/>
        </p:nvSpPr>
        <p:spPr bwMode="auto">
          <a:xfrm>
            <a:off x="1187450" y="6453188"/>
            <a:ext cx="309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Качество знаний – 71, 7%</a:t>
            </a:r>
            <a:endParaRPr lang="uk-UA" b="1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38919" name="Object 7"/>
          <p:cNvGraphicFramePr>
            <a:graphicFrameLocks/>
          </p:cNvGraphicFramePr>
          <p:nvPr/>
        </p:nvGraphicFramePr>
        <p:xfrm>
          <a:off x="4643438" y="1196975"/>
          <a:ext cx="416560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Worksheet" r:id="rId5" imgW="4572112" imgH="5657850" progId="Excel.Sheet.8">
                  <p:embed/>
                </p:oleObj>
              </mc:Choice>
              <mc:Fallback>
                <p:oleObj name="Worksheet" r:id="rId5" imgW="4572112" imgH="5657850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196975"/>
                        <a:ext cx="4165600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sz="2400" b="1" smtClean="0">
                <a:solidFill>
                  <a:srgbClr val="C00000"/>
                </a:solidFill>
              </a:rPr>
              <a:t>Уровень учебных достижений учащихся начальной школы по математике в 4-х классах </a:t>
            </a:r>
            <a:r>
              <a:rPr sz="4000" smtClean="0"/>
              <a:t/>
            </a:r>
            <a:br>
              <a:rPr sz="4000" smtClean="0"/>
            </a:br>
            <a:endParaRPr sz="4000" smtClean="0"/>
          </a:p>
        </p:txBody>
      </p:sp>
      <p:sp>
        <p:nvSpPr>
          <p:cNvPr id="55313" name="Содержимое 2"/>
          <p:cNvSpPr>
            <a:spLocks noGrp="1"/>
          </p:cNvSpPr>
          <p:nvPr>
            <p:ph idx="1"/>
          </p:nvPr>
        </p:nvSpPr>
        <p:spPr>
          <a:xfrm>
            <a:off x="4572000" y="1628775"/>
            <a:ext cx="4170363" cy="4297363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55314" name="Содержимое 2"/>
          <p:cNvSpPr txBox="1">
            <a:spLocks/>
          </p:cNvSpPr>
          <p:nvPr/>
        </p:nvSpPr>
        <p:spPr bwMode="auto">
          <a:xfrm>
            <a:off x="4973638" y="1700213"/>
            <a:ext cx="4170362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55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16" name="Rectangle 4"/>
          <p:cNvSpPr>
            <a:spLocks noChangeArrowheads="1"/>
          </p:cNvSpPr>
          <p:nvPr/>
        </p:nvSpPr>
        <p:spPr bwMode="auto">
          <a:xfrm>
            <a:off x="0" y="567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5311" name="Object 15"/>
          <p:cNvGraphicFramePr>
            <a:graphicFrameLocks/>
          </p:cNvGraphicFramePr>
          <p:nvPr/>
        </p:nvGraphicFramePr>
        <p:xfrm>
          <a:off x="4787900" y="1125538"/>
          <a:ext cx="423545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Worksheet" r:id="rId3" imgW="4572112" imgH="5705401" progId="Excel.Sheet.8">
                  <p:embed/>
                </p:oleObj>
              </mc:Choice>
              <mc:Fallback>
                <p:oleObj name="Worksheet" r:id="rId3" imgW="4572112" imgH="5705401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125538"/>
                        <a:ext cx="4235450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8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5319" name="Объект 10"/>
          <p:cNvGraphicFramePr>
            <a:graphicFrameLocks/>
          </p:cNvGraphicFramePr>
          <p:nvPr/>
        </p:nvGraphicFramePr>
        <p:xfrm>
          <a:off x="539750" y="1268413"/>
          <a:ext cx="4176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r:id="rId5" imgW="4176122" imgH="4755292" progId="Excel.Chart.8">
                  <p:embed/>
                </p:oleObj>
              </mc:Choice>
              <mc:Fallback>
                <p:oleObj r:id="rId5" imgW="4176122" imgH="4755292" progId="Excel.Chart.8">
                  <p:embed/>
                  <p:pic>
                    <p:nvPicPr>
                      <p:cNvPr id="0" name="Объект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4176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0" name="TextBox 7"/>
          <p:cNvSpPr txBox="1">
            <a:spLocks noChangeArrowheads="1"/>
          </p:cNvSpPr>
          <p:nvPr/>
        </p:nvSpPr>
        <p:spPr bwMode="auto">
          <a:xfrm>
            <a:off x="1116013" y="6237288"/>
            <a:ext cx="309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Качество знаний – 69, 6%</a:t>
            </a:r>
            <a:endParaRPr lang="uk-UA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Обучение</Template>
  <TotalTime>0</TotalTime>
  <Words>951</Words>
  <Application>Microsoft Office PowerPoint</Application>
  <PresentationFormat>Экран (4:3)</PresentationFormat>
  <Paragraphs>210</Paragraphs>
  <Slides>32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Georgia</vt:lpstr>
      <vt:lpstr>Segoe Semibold</vt:lpstr>
      <vt:lpstr>Times New Roman</vt:lpstr>
      <vt:lpstr>Training</vt:lpstr>
      <vt:lpstr>Worksheet</vt:lpstr>
      <vt:lpstr>Диаграмма Microsoft Excel</vt:lpstr>
      <vt:lpstr>Лист</vt:lpstr>
      <vt:lpstr>Диаграмма</vt:lpstr>
      <vt:lpstr>О внедрении мониторингового подхода к изучению состояния обучения и воспитания по новым образовательным стандартам</vt:lpstr>
      <vt:lpstr>Презентация PowerPoint</vt:lpstr>
      <vt:lpstr>Качество образования -</vt:lpstr>
      <vt:lpstr>Презентация PowerPoint</vt:lpstr>
      <vt:lpstr>Модель мониторинга образовательного процесса</vt:lpstr>
      <vt:lpstr>Система оценки качества образования</vt:lpstr>
      <vt:lpstr>Уровень социализации обучающихся ДОУ: сформированность компетенций, социального опыта, позволяющих адаптироваться в социуме</vt:lpstr>
      <vt:lpstr>Уровень учебных достижений учащихся начальной школы по русскому языку</vt:lpstr>
      <vt:lpstr>Уровень учебных достижений учащихся начальной школы по математике в 4-х классах  </vt:lpstr>
      <vt:lpstr> Уровень учебных достижений по математике учащихся 6-х, 9-х, 11-х классов общеобразовательных организаций ДНР в 2015-2016 уч.году </vt:lpstr>
      <vt:lpstr>Качество знаний обучающихся по математике</vt:lpstr>
      <vt:lpstr>Сравнительные результаты пробного ГИА и мониторинга</vt:lpstr>
      <vt:lpstr>Мониторинг качества языкового образования обучающихся: динамика результатов</vt:lpstr>
      <vt:lpstr>   Уровень и качество учебных достижений обучающихся по результатам ГИА   </vt:lpstr>
      <vt:lpstr>  Средний бал ГИА по программам среднего общего образования  в 2016 году </vt:lpstr>
      <vt:lpstr>Результаты ГИА по программам среднего общего образования  в 2015-2016 учебном году</vt:lpstr>
      <vt:lpstr>Республиканская олимпиада  школьников</vt:lpstr>
      <vt:lpstr> Качественный анализ участников ІІІ этапа Республиканской олимпиады школьников в 2015-2016 уч. г. по предметам  </vt:lpstr>
      <vt:lpstr>Сравнительный анализ участников Республиканской олимпиады школьников по территориальной принадлежности в 2014-2015 уч. году и 2015-2016 уч. году </vt:lpstr>
      <vt:lpstr>Результативность участия в международных конкурсах</vt:lpstr>
      <vt:lpstr>Результативность участия в международных конкурсах</vt:lpstr>
      <vt:lpstr>КАЧЕСТВО ОБРАЗОВАТЕЛЬНОГО ПРОЦЕССА</vt:lpstr>
      <vt:lpstr>Апробация основных образовательных программ</vt:lpstr>
      <vt:lpstr>МОНИТОРИНГ  КАДРОВОГО  ОБЕСПЕЧЕНИЯ  ВНЕДРЕНИЯ ОБРАЗОВАТЕЛЬНЫХ СТАНДАРТОВ</vt:lpstr>
      <vt:lpstr>Презентация PowerPoint</vt:lpstr>
      <vt:lpstr>Презентация PowerPoint</vt:lpstr>
      <vt:lpstr>Презентация PowerPoint</vt:lpstr>
      <vt:lpstr> Мониторинг качества подготовки и переподготовки педагогических кадров </vt:lpstr>
      <vt:lpstr>Обеспеченность учебной литературой</vt:lpstr>
      <vt:lpstr>  Обновление образовательного контента  </vt:lpstr>
      <vt:lpstr>Качество образования – это качество жизни! 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cp:lastModifiedBy/>
  <cp:revision>8</cp:revision>
  <dcterms:created xsi:type="dcterms:W3CDTF">2016-09-14T12:33:24Z</dcterms:created>
  <dcterms:modified xsi:type="dcterms:W3CDTF">2016-09-26T09:03:27Z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