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0" r:id="rId3"/>
    <p:sldId id="257" r:id="rId4"/>
    <p:sldId id="284" r:id="rId5"/>
    <p:sldId id="260" r:id="rId6"/>
    <p:sldId id="275" r:id="rId7"/>
    <p:sldId id="285" r:id="rId8"/>
    <p:sldId id="280" r:id="rId9"/>
    <p:sldId id="281" r:id="rId10"/>
    <p:sldId id="286" r:id="rId11"/>
    <p:sldId id="287" r:id="rId12"/>
    <p:sldId id="279" r:id="rId13"/>
    <p:sldId id="282" r:id="rId14"/>
    <p:sldId id="289" r:id="rId15"/>
    <p:sldId id="283" r:id="rId16"/>
    <p:sldId id="288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0F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Svetlana\&#1056;&#1072;&#1073;&#1086;&#1095;&#1080;&#1081;%20&#1089;&#1090;&#1086;&#1083;\&#1054;&#1073;&#1086;&#1073;&#1097;&#1077;&#1085;&#1080;&#1077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Svetlana\&#1056;&#1072;&#1073;&#1086;&#1095;&#1080;&#1081;%20&#1089;&#1090;&#1086;&#1083;\&#1054;&#1073;&#1086;&#1073;&#1097;&#1077;&#1085;&#1080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chemeClr val="accent6"/>
                </a:solidFill>
              </a:defRPr>
            </a:pPr>
            <a:r>
              <a:rPr lang="ru-RU" sz="2400" i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Сравнительные показатели контрольных цифр приёма на обучение за счёт бюджетных ассигнований республиканского бюджета                 </a:t>
            </a:r>
            <a:r>
              <a:rPr lang="ru-RU" sz="2400" b="1" i="1" u="none" strike="noStrike" baseline="0">
                <a:solidFill>
                  <a:schemeClr val="accent6"/>
                </a:solidFill>
                <a:effectLst/>
                <a:latin typeface="Times New Roman" pitchFamily="18" charset="0"/>
                <a:cs typeface="Times New Roman" pitchFamily="18" charset="0"/>
              </a:rPr>
              <a:t>(ОУ СПО, которые подчинены МОН)</a:t>
            </a:r>
            <a:endParaRPr lang="ru-RU" sz="2400" i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3482948597400649"/>
          <c:y val="1.3290876946712304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46256197142024E-2"/>
          <c:y val="0.26619202377020323"/>
          <c:w val="0.7661646981627297"/>
          <c:h val="0.638733959394381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574030166476535E-2"/>
                  <c:y val="-4.050508123132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148148148148147E-3"/>
                  <c:y val="-1.0342023309262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КРС</c:v>
                </c:pt>
                <c:pt idx="1">
                  <c:v>ССЗ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10449</c:v>
                </c:pt>
                <c:pt idx="1">
                  <c:v>15180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462962962962962E-2"/>
                  <c:y val="-3.7973668509173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722222222222307E-2"/>
                  <c:y val="-5.870724708634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КРС</c:v>
                </c:pt>
                <c:pt idx="1">
                  <c:v>ССЗ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5803</c:v>
                </c:pt>
                <c:pt idx="1">
                  <c:v>5501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156100090053225E-2"/>
                  <c:y val="-2.0383632705970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879611402741324"/>
                  <c:y val="5.5267702936096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КРС</c:v>
                </c:pt>
                <c:pt idx="1">
                  <c:v>ССЗ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5250</c:v>
                </c:pt>
                <c:pt idx="1">
                  <c:v>6700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941440"/>
        <c:axId val="20955520"/>
        <c:axId val="0"/>
      </c:bar3DChart>
      <c:catAx>
        <c:axId val="2094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955520"/>
        <c:crosses val="autoZero"/>
        <c:auto val="1"/>
        <c:lblAlgn val="ctr"/>
        <c:lblOffset val="100"/>
        <c:noMultiLvlLbl val="0"/>
      </c:catAx>
      <c:valAx>
        <c:axId val="20955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9414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 b="1" i="1" baseline="0" dirty="0" smtClean="0">
                <a:solidFill>
                  <a:schemeClr val="accent6"/>
                </a:solidFill>
                <a:effectLst/>
                <a:latin typeface="Times New Roman" pitchFamily="18" charset="0"/>
                <a:cs typeface="Times New Roman" pitchFamily="18" charset="0"/>
              </a:rPr>
              <a:t>Выполнение  плана приёма  ОУ СПО, которые подчинены МОН  (от общей контрольной цифры приёма), 2016 год</a:t>
            </a:r>
            <a:endParaRPr lang="ru-RU" sz="2400" dirty="0">
              <a:solidFill>
                <a:schemeClr val="accent6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2809323888135591"/>
          <c:y val="3.2868975949470379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073061605112257"/>
          <c:y val="0.28211842453015179"/>
          <c:w val="0.57310354887356307"/>
          <c:h val="0.630197378276697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КЦП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412628988417506E-2"/>
                  <c:y val="-1.6083114206827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246057768875684E-2"/>
                  <c:y val="-1.9642676627737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7354966249177731E-2"/>
                  <c:y val="5.2291663368097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ССЗ</c:v>
                </c:pt>
                <c:pt idx="1">
                  <c:v>КРС</c:v>
                </c:pt>
                <c:pt idx="2">
                  <c:v>Всего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6700</c:v>
                </c:pt>
                <c:pt idx="1">
                  <c:v>5250</c:v>
                </c:pt>
                <c:pt idx="2">
                  <c:v>11950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Выполнение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03617921595456E-2"/>
                  <c:y val="-1.4940508541971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030771623314372E-2"/>
                  <c:y val="-1.335890181386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817787560241054E-2"/>
                  <c:y val="-1.8411954990055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ССЗ</c:v>
                </c:pt>
                <c:pt idx="1">
                  <c:v>КРС</c:v>
                </c:pt>
                <c:pt idx="2">
                  <c:v>Всего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4904</c:v>
                </c:pt>
                <c:pt idx="1">
                  <c:v>3800</c:v>
                </c:pt>
                <c:pt idx="2">
                  <c:v>8704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8346880"/>
        <c:axId val="80478592"/>
        <c:axId val="0"/>
      </c:bar3DChart>
      <c:catAx>
        <c:axId val="78346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478592"/>
        <c:crosses val="autoZero"/>
        <c:auto val="1"/>
        <c:lblAlgn val="ctr"/>
        <c:lblOffset val="100"/>
        <c:noMultiLvlLbl val="0"/>
      </c:catAx>
      <c:valAx>
        <c:axId val="80478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346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812441007717309"/>
          <c:y val="0.20590761610254024"/>
          <c:w val="0.33877879518674053"/>
          <c:h val="6.7375463271393307E-2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472669269269723E-3"/>
          <c:y val="1.4116799410194294E-3"/>
          <c:w val="0.85477517812007564"/>
          <c:h val="0.8397266525182347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23012367392016808"/>
                  <c:y val="0.3308163900723225"/>
                </c:manualLayout>
              </c:layout>
              <c:tx>
                <c:rich>
                  <a:bodyPr/>
                  <a:lstStyle/>
                  <a:p>
                    <a:r>
                      <a:rPr lang="ru-RU" sz="2400"/>
                      <a:t>3800</a:t>
                    </a:r>
                  </a:p>
                  <a:p>
                    <a:r>
                      <a:rPr lang="ru-RU" sz="2400">
                        <a:solidFill>
                          <a:srgbClr val="FF0000"/>
                        </a:solidFill>
                      </a:rPr>
                      <a:t>72%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20198165598919E-2"/>
                  <c:y val="0.22413488060628842"/>
                </c:manualLayout>
              </c:layout>
              <c:tx>
                <c:rich>
                  <a:bodyPr/>
                  <a:lstStyle/>
                  <a:p>
                    <a:r>
                      <a:rPr lang="ru-RU" sz="2400"/>
                      <a:t>4904</a:t>
                    </a:r>
                  </a:p>
                  <a:p>
                    <a:r>
                      <a:rPr lang="ru-RU" sz="2400">
                        <a:solidFill>
                          <a:srgbClr val="FF0000"/>
                        </a:solidFill>
                      </a:rPr>
                      <a:t>73%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Диаграммы!$A$26:$A$27</c:f>
              <c:strCache>
                <c:ptCount val="2"/>
                <c:pt idx="0">
                  <c:v>КРС</c:v>
                </c:pt>
                <c:pt idx="1">
                  <c:v>ССЗ</c:v>
                </c:pt>
              </c:strCache>
            </c:strRef>
          </c:cat>
          <c:val>
            <c:numRef>
              <c:f>Диаграммы!$B$26:$B$27</c:f>
              <c:numCache>
                <c:formatCode>General</c:formatCode>
                <c:ptCount val="2"/>
                <c:pt idx="0">
                  <c:v>4685</c:v>
                </c:pt>
                <c:pt idx="1">
                  <c:v>4989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18672388133409354"/>
          <c:y val="0.78125202234530122"/>
          <c:w val="0.40220259446985995"/>
          <c:h val="0.19899544467154889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Количество поступивших в 2016</a:t>
            </a:r>
            <a:r>
              <a:rPr lang="ru-RU" sz="2400" i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г.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уровням образования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очная форма обучения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1"/>
              <c:layout>
                <c:manualLayout>
                  <c:x val="1.1856759146275998E-2"/>
                  <c:y val="-4.1188236293776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231423399267494E-2"/>
                  <c:y val="-1.6475294517510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базе СПО по ПП КРС </c:v>
                </c:pt>
                <c:pt idx="1">
                  <c:v>на базе СОО</c:v>
                </c:pt>
                <c:pt idx="2">
                  <c:v>на базе ООО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402</c:v>
                </c:pt>
                <c:pt idx="1">
                  <c:v>2817</c:v>
                </c:pt>
                <c:pt idx="2">
                  <c:v>5252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заочная  форма обучения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00925925925925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909258448407694E-2"/>
                  <c:y val="-2.4712941776265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4074074074074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базе СПО по ПП КРС </c:v>
                </c:pt>
                <c:pt idx="1">
                  <c:v>на базе СОО</c:v>
                </c:pt>
                <c:pt idx="2">
                  <c:v>на базе ООО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135</c:v>
                </c:pt>
                <c:pt idx="1">
                  <c:v>922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731008"/>
        <c:axId val="20732544"/>
        <c:axId val="0"/>
      </c:bar3DChart>
      <c:catAx>
        <c:axId val="2073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732544"/>
        <c:crosses val="autoZero"/>
        <c:auto val="1"/>
        <c:lblAlgn val="ctr"/>
        <c:lblOffset val="100"/>
        <c:noMultiLvlLbl val="0"/>
      </c:catAx>
      <c:valAx>
        <c:axId val="20732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7310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i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Выполнение плана приёма </a:t>
            </a:r>
            <a:r>
              <a:rPr lang="ru-RU" sz="2400" b="1" i="1" u="none" strike="noStrike" baseline="0" dirty="0">
                <a:solidFill>
                  <a:schemeClr val="accent6"/>
                </a:solidFill>
                <a:effectLst/>
              </a:rPr>
              <a:t>ОУ СПО, которые подчинены МОН,  </a:t>
            </a:r>
            <a:r>
              <a:rPr lang="ru-RU" sz="2400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 формам обучения,  </a:t>
            </a:r>
            <a:r>
              <a:rPr lang="ru-RU" sz="2400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sz="2400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5230179934840119"/>
          <c:y val="2.131936825691044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Диаграммы!$A$21</c:f>
              <c:strCache>
                <c:ptCount val="1"/>
                <c:pt idx="0">
                  <c:v>КРС</c:v>
                </c:pt>
              </c:strCache>
            </c:strRef>
          </c:tx>
          <c:invertIfNegative val="0"/>
          <c:cat>
            <c:strRef>
              <c:f>Диаграммы!$B$20:$C$20</c:f>
              <c:strCache>
                <c:ptCount val="2"/>
                <c:pt idx="0">
                  <c:v>очная форма</c:v>
                </c:pt>
                <c:pt idx="1">
                  <c:v>заочная форма</c:v>
                </c:pt>
              </c:strCache>
            </c:strRef>
          </c:cat>
          <c:val>
            <c:numRef>
              <c:f>Диаграммы!$B$21:$C$21</c:f>
              <c:numCache>
                <c:formatCode>General</c:formatCode>
                <c:ptCount val="2"/>
                <c:pt idx="0">
                  <c:v>4685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Диаграммы!$A$22</c:f>
              <c:strCache>
                <c:ptCount val="1"/>
                <c:pt idx="0">
                  <c:v>ССЗ</c:v>
                </c:pt>
              </c:strCache>
            </c:strRef>
          </c:tx>
          <c:invertIfNegative val="0"/>
          <c:cat>
            <c:strRef>
              <c:f>Диаграммы!$B$20:$C$20</c:f>
              <c:strCache>
                <c:ptCount val="2"/>
                <c:pt idx="0">
                  <c:v>очная форма</c:v>
                </c:pt>
                <c:pt idx="1">
                  <c:v>заочная форма</c:v>
                </c:pt>
              </c:strCache>
            </c:strRef>
          </c:cat>
          <c:val>
            <c:numRef>
              <c:f>Диаграммы!$B$22:$C$22</c:f>
              <c:numCache>
                <c:formatCode>General</c:formatCode>
                <c:ptCount val="2"/>
                <c:pt idx="0">
                  <c:v>4034</c:v>
                </c:pt>
                <c:pt idx="1">
                  <c:v>955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654720"/>
        <c:axId val="80656256"/>
        <c:axId val="0"/>
      </c:bar3DChart>
      <c:catAx>
        <c:axId val="80654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656256"/>
        <c:crosses val="autoZero"/>
        <c:auto val="1"/>
        <c:lblAlgn val="ctr"/>
        <c:lblOffset val="100"/>
        <c:noMultiLvlLbl val="0"/>
      </c:catAx>
      <c:valAx>
        <c:axId val="80656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6547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82B06-E958-460B-8BE1-190CE1C2D2E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5446BE-37AC-499E-82CD-B7ADB9B75996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Положение о Министерстве образования и науки</a:t>
          </a:r>
        </a:p>
        <a:p>
          <a:r>
            <a:rPr lang="ru-RU" sz="2000" b="0" i="1" dirty="0" smtClean="0">
              <a:effectLst/>
              <a:latin typeface="Times New Roman" pitchFamily="18" charset="0"/>
              <a:cs typeface="Times New Roman" pitchFamily="18" charset="0"/>
            </a:rPr>
            <a:t>ПСМ</a:t>
          </a:r>
          <a:r>
            <a:rPr lang="ru-RU" sz="2000" b="1" i="1" dirty="0" smtClean="0"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smtClean="0">
              <a:effectLst/>
              <a:latin typeface="Times New Roman" pitchFamily="18" charset="0"/>
              <a:cs typeface="Times New Roman" pitchFamily="18" charset="0"/>
            </a:rPr>
            <a:t>от 22.07.2015 года № 13-43</a:t>
          </a:r>
          <a:endParaRPr lang="ru-RU" sz="2000" b="1" i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2A3985C-859E-4995-B6BD-3344E94BAAAA}" type="parTrans" cxnId="{4BCD93BE-2F82-41D9-B72F-F8AAE027136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7EE9854-6CE1-4F6B-BDCB-A8E5B0CF26D5}" type="sibTrans" cxnId="{4BCD93BE-2F82-41D9-B72F-F8AAE027136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F05F8203-9000-47C7-826D-0D3E95590947}">
      <dgm:prSet phldrT="[Текст]" custT="1"/>
      <dgm:spPr/>
      <dgm:t>
        <a:bodyPr anchor="ctr"/>
        <a:lstStyle/>
        <a:p>
          <a:pPr algn="just"/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пп. 12.29, 12.30, 12.31, 12.32, 12.33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14C81AFA-413C-48C0-BEBC-8B054E8D967E}" type="parTrans" cxnId="{7D989F20-F9D8-404B-9DDF-700256D8323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9819998-850A-4797-80AC-F33E6B457564}" type="sibTrans" cxnId="{7D989F20-F9D8-404B-9DDF-700256D8323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4504E7F-8E16-4E72-BC63-C2D07B64182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Закон «Об образовании»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 изменениями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2000" b="0" i="1" dirty="0" smtClean="0">
              <a:effectLst/>
              <a:latin typeface="Times New Roman" pitchFamily="18" charset="0"/>
              <a:cs typeface="Times New Roman" pitchFamily="18" charset="0"/>
            </a:rPr>
            <a:t>НС  ДНР от 19 июня 2015 года (Постановление №</a:t>
          </a:r>
          <a:r>
            <a:rPr lang="en-US" sz="2000" b="0" i="1" dirty="0" smtClean="0">
              <a:effectLst/>
              <a:latin typeface="Times New Roman" pitchFamily="18" charset="0"/>
              <a:cs typeface="Times New Roman" pitchFamily="18" charset="0"/>
            </a:rPr>
            <a:t>I-233</a:t>
          </a:r>
          <a:r>
            <a:rPr lang="ru-RU" sz="2000" b="0" i="1" dirty="0" smtClean="0">
              <a:effectLst/>
              <a:latin typeface="Times New Roman" pitchFamily="18" charset="0"/>
              <a:cs typeface="Times New Roman" pitchFamily="18" charset="0"/>
            </a:rPr>
            <a:t>П-НС)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2000" b="0" i="1" dirty="0" smtClean="0">
              <a:effectLst/>
              <a:latin typeface="Times New Roman" pitchFamily="18" charset="0"/>
              <a:cs typeface="Times New Roman" pitchFamily="18" charset="0"/>
            </a:rPr>
            <a:t>НС ДНР от 04 марта 2016 года</a:t>
          </a:r>
          <a:endParaRPr lang="ru-RU" sz="2000" b="0" i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6B3A7BC7-73C3-42F9-9C5F-B17514C00D2F}" type="parTrans" cxnId="{BDC89316-A72A-4E43-AAD2-D47E14298ED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A8093E0-376F-4BF7-806F-B3D818AA1D11}" type="sibTrans" cxnId="{BDC89316-A72A-4E43-AAD2-D47E14298ED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3516D7A-3DA9-4E79-A0FF-25AB4FD2FAE5}">
      <dgm:prSet phldrT="[Текст]" custT="1"/>
      <dgm:spPr/>
      <dgm:t>
        <a:bodyPr/>
        <a:lstStyle/>
        <a:p>
          <a:pPr algn="just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п. 3 статья 5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E37F51C-30CD-4B29-BF14-2D70FDEB1533}" type="parTrans" cxnId="{D4311111-986E-44C2-975B-E4D5B31C9E2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A4CAE5E-A8D9-4F54-95AD-71E7D075FCA6}" type="sibTrans" cxnId="{D4311111-986E-44C2-975B-E4D5B31C9E2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FDEC02B-CED8-426E-91EF-2C9515EA97E4}">
      <dgm:prSet phldrT="[Текст]" custT="1"/>
      <dgm:spPr/>
      <dgm:t>
        <a:bodyPr anchor="ctr"/>
        <a:lstStyle/>
        <a:p>
          <a:pPr algn="just"/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п. 12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2944459B-1035-4A12-A3EA-FA7C0CC72B41}" type="parTrans" cxnId="{4BD27330-A468-4712-9C50-0DE58913A839}">
      <dgm:prSet/>
      <dgm:spPr/>
      <dgm:t>
        <a:bodyPr/>
        <a:lstStyle/>
        <a:p>
          <a:endParaRPr lang="ru-RU"/>
        </a:p>
      </dgm:t>
    </dgm:pt>
    <dgm:pt modelId="{F6137457-A1AD-4B79-A383-E5015BD453D8}" type="sibTrans" cxnId="{4BD27330-A468-4712-9C50-0DE58913A839}">
      <dgm:prSet/>
      <dgm:spPr/>
      <dgm:t>
        <a:bodyPr/>
        <a:lstStyle/>
        <a:p>
          <a:endParaRPr lang="ru-RU"/>
        </a:p>
      </dgm:t>
    </dgm:pt>
    <dgm:pt modelId="{E2D53C11-8F0F-4456-A87E-8038A1371E90}">
      <dgm:prSet phldrT="[Текст]" custT="1"/>
      <dgm:spPr/>
      <dgm:t>
        <a:bodyPr anchor="ctr"/>
        <a:lstStyle/>
        <a:p>
          <a:pPr algn="just"/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р. 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II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F8AD6A6B-24B5-4D1B-9940-A0E3B475F284}" type="parTrans" cxnId="{AFB65821-7B84-4B0C-A992-1766A642D820}">
      <dgm:prSet/>
      <dgm:spPr/>
      <dgm:t>
        <a:bodyPr/>
        <a:lstStyle/>
        <a:p>
          <a:endParaRPr lang="ru-RU"/>
        </a:p>
      </dgm:t>
    </dgm:pt>
    <dgm:pt modelId="{919B142A-428E-4767-B375-353AA3CD7B80}" type="sibTrans" cxnId="{AFB65821-7B84-4B0C-A992-1766A642D820}">
      <dgm:prSet/>
      <dgm:spPr/>
      <dgm:t>
        <a:bodyPr/>
        <a:lstStyle/>
        <a:p>
          <a:endParaRPr lang="ru-RU"/>
        </a:p>
      </dgm:t>
    </dgm:pt>
    <dgm:pt modelId="{88B78FC1-59A0-40C2-A375-9012CEDDD52C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п.8 статья 52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CD25EEF2-B24F-4DEF-9EDA-7900CF4D3C56}" type="parTrans" cxnId="{F56C6F0E-B241-415B-9551-2238D7B19BF7}">
      <dgm:prSet/>
      <dgm:spPr/>
      <dgm:t>
        <a:bodyPr/>
        <a:lstStyle/>
        <a:p>
          <a:endParaRPr lang="ru-RU"/>
        </a:p>
      </dgm:t>
    </dgm:pt>
    <dgm:pt modelId="{581E58DB-BA0E-430D-B824-98423DC142F6}" type="sibTrans" cxnId="{F56C6F0E-B241-415B-9551-2238D7B19BF7}">
      <dgm:prSet/>
      <dgm:spPr/>
      <dgm:t>
        <a:bodyPr/>
        <a:lstStyle/>
        <a:p>
          <a:endParaRPr lang="ru-RU"/>
        </a:p>
      </dgm:t>
    </dgm:pt>
    <dgm:pt modelId="{7C2B8E4B-700A-463E-ABA7-D7C959EBE962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статья 65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EBFAF33E-2A68-4EA1-A0D6-F3F8C370EFF7}" type="parTrans" cxnId="{C0E403D1-2100-4273-ADBE-766B0C4BC3D3}">
      <dgm:prSet/>
      <dgm:spPr/>
      <dgm:t>
        <a:bodyPr/>
        <a:lstStyle/>
        <a:p>
          <a:endParaRPr lang="ru-RU"/>
        </a:p>
      </dgm:t>
    </dgm:pt>
    <dgm:pt modelId="{12D0D1D1-7D19-4880-97D8-4550ADD13AEC}" type="sibTrans" cxnId="{C0E403D1-2100-4273-ADBE-766B0C4BC3D3}">
      <dgm:prSet/>
      <dgm:spPr/>
      <dgm:t>
        <a:bodyPr/>
        <a:lstStyle/>
        <a:p>
          <a:endParaRPr lang="ru-RU"/>
        </a:p>
      </dgm:t>
    </dgm:pt>
    <dgm:pt modelId="{5F6C05C3-5052-4137-B77D-557DE5BF7831}" type="pres">
      <dgm:prSet presAssocID="{FC882B06-E958-460B-8BE1-190CE1C2D2E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4E9DE62-52FB-4DC8-A254-AE3219B130DA}" type="pres">
      <dgm:prSet presAssocID="{405446BE-37AC-499E-82CD-B7ADB9B75996}" presName="linNode" presStyleCnt="0"/>
      <dgm:spPr/>
    </dgm:pt>
    <dgm:pt modelId="{9F75D646-F195-4844-9C26-98097F80B771}" type="pres">
      <dgm:prSet presAssocID="{405446BE-37AC-499E-82CD-B7ADB9B75996}" presName="parentShp" presStyleLbl="node1" presStyleIdx="0" presStyleCnt="2" custScaleX="228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026B6-FD25-4CC5-8E94-0A149EE63F74}" type="pres">
      <dgm:prSet presAssocID="{405446BE-37AC-499E-82CD-B7ADB9B75996}" presName="childShp" presStyleLbl="bgAccFollowNode1" presStyleIdx="0" presStyleCnt="2" custScaleX="135075" custScaleY="121199" custLinFactNeighborX="6444" custLinFactNeighborY="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3C8AC-C51D-4124-B18C-583969C516BD}" type="pres">
      <dgm:prSet presAssocID="{D7EE9854-6CE1-4F6B-BDCB-A8E5B0CF26D5}" presName="spacing" presStyleCnt="0"/>
      <dgm:spPr/>
    </dgm:pt>
    <dgm:pt modelId="{8EAD5F86-6097-496C-940F-4D3824524C53}" type="pres">
      <dgm:prSet presAssocID="{74504E7F-8E16-4E72-BC63-C2D07B64182D}" presName="linNode" presStyleCnt="0"/>
      <dgm:spPr/>
    </dgm:pt>
    <dgm:pt modelId="{AC8423A8-7FD7-4DC9-A582-EA2675FB2A44}" type="pres">
      <dgm:prSet presAssocID="{74504E7F-8E16-4E72-BC63-C2D07B64182D}" presName="parentShp" presStyleLbl="node1" presStyleIdx="1" presStyleCnt="2" custScaleX="181485" custLinFactNeighborX="-1055" custLinFactNeighborY="-1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A89B4-6435-4960-95B8-A29543D80B93}" type="pres">
      <dgm:prSet presAssocID="{74504E7F-8E16-4E72-BC63-C2D07B64182D}" presName="childShp" presStyleLbl="bgAccFollowNode1" presStyleIdx="1" presStyleCnt="2" custScaleX="102614" custLinFactNeighborX="683" custLinFactNeighborY="-1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B65821-7B84-4B0C-A992-1766A642D820}" srcId="{405446BE-37AC-499E-82CD-B7ADB9B75996}" destId="{E2D53C11-8F0F-4456-A87E-8038A1371E90}" srcOrd="2" destOrd="0" parTransId="{F8AD6A6B-24B5-4D1B-9940-A0E3B475F284}" sibTransId="{919B142A-428E-4767-B375-353AA3CD7B80}"/>
    <dgm:cxn modelId="{86A1EBD5-49F5-4BA3-A5A1-47FDA01C42B4}" type="presOf" srcId="{74504E7F-8E16-4E72-BC63-C2D07B64182D}" destId="{AC8423A8-7FD7-4DC9-A582-EA2675FB2A44}" srcOrd="0" destOrd="0" presId="urn:microsoft.com/office/officeart/2005/8/layout/vList6"/>
    <dgm:cxn modelId="{BDC89316-A72A-4E43-AAD2-D47E14298ED4}" srcId="{FC882B06-E958-460B-8BE1-190CE1C2D2E1}" destId="{74504E7F-8E16-4E72-BC63-C2D07B64182D}" srcOrd="1" destOrd="0" parTransId="{6B3A7BC7-73C3-42F9-9C5F-B17514C00D2F}" sibTransId="{7A8093E0-376F-4BF7-806F-B3D818AA1D11}"/>
    <dgm:cxn modelId="{FCC02175-7BDD-4A62-A595-7CB53AD62375}" type="presOf" srcId="{53516D7A-3DA9-4E79-A0FF-25AB4FD2FAE5}" destId="{8D1A89B4-6435-4960-95B8-A29543D80B93}" srcOrd="0" destOrd="0" presId="urn:microsoft.com/office/officeart/2005/8/layout/vList6"/>
    <dgm:cxn modelId="{00F00ABA-388C-451E-A644-C19E899E8277}" type="presOf" srcId="{405446BE-37AC-499E-82CD-B7ADB9B75996}" destId="{9F75D646-F195-4844-9C26-98097F80B771}" srcOrd="0" destOrd="0" presId="urn:microsoft.com/office/officeart/2005/8/layout/vList6"/>
    <dgm:cxn modelId="{BF949FE6-69E4-4086-B46C-FD1CB72A2548}" type="presOf" srcId="{7C2B8E4B-700A-463E-ABA7-D7C959EBE962}" destId="{8D1A89B4-6435-4960-95B8-A29543D80B93}" srcOrd="0" destOrd="2" presId="urn:microsoft.com/office/officeart/2005/8/layout/vList6"/>
    <dgm:cxn modelId="{C0E403D1-2100-4273-ADBE-766B0C4BC3D3}" srcId="{74504E7F-8E16-4E72-BC63-C2D07B64182D}" destId="{7C2B8E4B-700A-463E-ABA7-D7C959EBE962}" srcOrd="2" destOrd="0" parTransId="{EBFAF33E-2A68-4EA1-A0D6-F3F8C370EFF7}" sibTransId="{12D0D1D1-7D19-4880-97D8-4550ADD13AEC}"/>
    <dgm:cxn modelId="{7D989F20-F9D8-404B-9DDF-700256D83233}" srcId="{405446BE-37AC-499E-82CD-B7ADB9B75996}" destId="{F05F8203-9000-47C7-826D-0D3E95590947}" srcOrd="0" destOrd="0" parTransId="{14C81AFA-413C-48C0-BEBC-8B054E8D967E}" sibTransId="{39819998-850A-4797-80AC-F33E6B457564}"/>
    <dgm:cxn modelId="{4BD27330-A468-4712-9C50-0DE58913A839}" srcId="{405446BE-37AC-499E-82CD-B7ADB9B75996}" destId="{6FDEC02B-CED8-426E-91EF-2C9515EA97E4}" srcOrd="1" destOrd="0" parTransId="{2944459B-1035-4A12-A3EA-FA7C0CC72B41}" sibTransId="{F6137457-A1AD-4B79-A383-E5015BD453D8}"/>
    <dgm:cxn modelId="{9284A2FC-E484-44BC-990D-8C677B20F0C8}" type="presOf" srcId="{E2D53C11-8F0F-4456-A87E-8038A1371E90}" destId="{65A026B6-FD25-4CC5-8E94-0A149EE63F74}" srcOrd="0" destOrd="2" presId="urn:microsoft.com/office/officeart/2005/8/layout/vList6"/>
    <dgm:cxn modelId="{1815F1E1-5A1A-4EC4-832A-6CB07E185265}" type="presOf" srcId="{88B78FC1-59A0-40C2-A375-9012CEDDD52C}" destId="{8D1A89B4-6435-4960-95B8-A29543D80B93}" srcOrd="0" destOrd="1" presId="urn:microsoft.com/office/officeart/2005/8/layout/vList6"/>
    <dgm:cxn modelId="{F56C6F0E-B241-415B-9551-2238D7B19BF7}" srcId="{74504E7F-8E16-4E72-BC63-C2D07B64182D}" destId="{88B78FC1-59A0-40C2-A375-9012CEDDD52C}" srcOrd="1" destOrd="0" parTransId="{CD25EEF2-B24F-4DEF-9EDA-7900CF4D3C56}" sibTransId="{581E58DB-BA0E-430D-B824-98423DC142F6}"/>
    <dgm:cxn modelId="{4BCD93BE-2F82-41D9-B72F-F8AAE0271361}" srcId="{FC882B06-E958-460B-8BE1-190CE1C2D2E1}" destId="{405446BE-37AC-499E-82CD-B7ADB9B75996}" srcOrd="0" destOrd="0" parTransId="{12A3985C-859E-4995-B6BD-3344E94BAAAA}" sibTransId="{D7EE9854-6CE1-4F6B-BDCB-A8E5B0CF26D5}"/>
    <dgm:cxn modelId="{D4311111-986E-44C2-975B-E4D5B31C9E2D}" srcId="{74504E7F-8E16-4E72-BC63-C2D07B64182D}" destId="{53516D7A-3DA9-4E79-A0FF-25AB4FD2FAE5}" srcOrd="0" destOrd="0" parTransId="{CE37F51C-30CD-4B29-BF14-2D70FDEB1533}" sibTransId="{5A4CAE5E-A8D9-4F54-95AD-71E7D075FCA6}"/>
    <dgm:cxn modelId="{D087251C-9B44-4E05-A870-0F54AA966142}" type="presOf" srcId="{F05F8203-9000-47C7-826D-0D3E95590947}" destId="{65A026B6-FD25-4CC5-8E94-0A149EE63F74}" srcOrd="0" destOrd="0" presId="urn:microsoft.com/office/officeart/2005/8/layout/vList6"/>
    <dgm:cxn modelId="{DE64842F-68E1-4D25-9406-CFE1DE9A6A51}" type="presOf" srcId="{FC882B06-E958-460B-8BE1-190CE1C2D2E1}" destId="{5F6C05C3-5052-4137-B77D-557DE5BF7831}" srcOrd="0" destOrd="0" presId="urn:microsoft.com/office/officeart/2005/8/layout/vList6"/>
    <dgm:cxn modelId="{3F8F5DCB-94A4-4178-AB7B-21DF95A5A927}" type="presOf" srcId="{6FDEC02B-CED8-426E-91EF-2C9515EA97E4}" destId="{65A026B6-FD25-4CC5-8E94-0A149EE63F74}" srcOrd="0" destOrd="1" presId="urn:microsoft.com/office/officeart/2005/8/layout/vList6"/>
    <dgm:cxn modelId="{B3A54D73-662E-4897-9D1D-9CCB1EAD0475}" type="presParOf" srcId="{5F6C05C3-5052-4137-B77D-557DE5BF7831}" destId="{E4E9DE62-52FB-4DC8-A254-AE3219B130DA}" srcOrd="0" destOrd="0" presId="urn:microsoft.com/office/officeart/2005/8/layout/vList6"/>
    <dgm:cxn modelId="{0F4350D5-526F-47DE-B491-25B71DB7EAFB}" type="presParOf" srcId="{E4E9DE62-52FB-4DC8-A254-AE3219B130DA}" destId="{9F75D646-F195-4844-9C26-98097F80B771}" srcOrd="0" destOrd="0" presId="urn:microsoft.com/office/officeart/2005/8/layout/vList6"/>
    <dgm:cxn modelId="{D89102A6-B92D-472C-A50D-E0D625E7EE90}" type="presParOf" srcId="{E4E9DE62-52FB-4DC8-A254-AE3219B130DA}" destId="{65A026B6-FD25-4CC5-8E94-0A149EE63F74}" srcOrd="1" destOrd="0" presId="urn:microsoft.com/office/officeart/2005/8/layout/vList6"/>
    <dgm:cxn modelId="{EE8B3F6E-335C-4457-9475-F16F10B0AF17}" type="presParOf" srcId="{5F6C05C3-5052-4137-B77D-557DE5BF7831}" destId="{F773C8AC-C51D-4124-B18C-583969C516BD}" srcOrd="1" destOrd="0" presId="urn:microsoft.com/office/officeart/2005/8/layout/vList6"/>
    <dgm:cxn modelId="{69831FB3-CA07-4C09-A082-04BF28995845}" type="presParOf" srcId="{5F6C05C3-5052-4137-B77D-557DE5BF7831}" destId="{8EAD5F86-6097-496C-940F-4D3824524C53}" srcOrd="2" destOrd="0" presId="urn:microsoft.com/office/officeart/2005/8/layout/vList6"/>
    <dgm:cxn modelId="{430AA69C-90BE-4DB8-8A3A-016CF77171F8}" type="presParOf" srcId="{8EAD5F86-6097-496C-940F-4D3824524C53}" destId="{AC8423A8-7FD7-4DC9-A582-EA2675FB2A44}" srcOrd="0" destOrd="0" presId="urn:microsoft.com/office/officeart/2005/8/layout/vList6"/>
    <dgm:cxn modelId="{DF5FEAE1-A415-474F-AA1F-EC61E8EA40E2}" type="presParOf" srcId="{8EAD5F86-6097-496C-940F-4D3824524C53}" destId="{8D1A89B4-6435-4960-95B8-A29543D80B9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20AC47-76B9-4D85-BAD6-415D94BA533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EFF3F5-385D-41CD-AADF-DBC3FE4C0675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2015 г.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DEC9A98E-4400-4054-88A1-9ECE4D008FCE}" type="parTrans" cxnId="{DC6A91A1-364F-4FDE-ACEB-2AE3C0B11BBB}">
      <dgm:prSet/>
      <dgm:spPr/>
      <dgm:t>
        <a:bodyPr/>
        <a:lstStyle/>
        <a:p>
          <a:endParaRPr lang="ru-RU"/>
        </a:p>
      </dgm:t>
    </dgm:pt>
    <dgm:pt modelId="{0AA8589F-7399-4230-815F-42E9210601AF}" type="sibTrans" cxnId="{DC6A91A1-364F-4FDE-ACEB-2AE3C0B11BBB}">
      <dgm:prSet/>
      <dgm:spPr/>
      <dgm:t>
        <a:bodyPr/>
        <a:lstStyle/>
        <a:p>
          <a:endParaRPr lang="ru-RU"/>
        </a:p>
      </dgm:t>
    </dgm:pt>
    <dgm:pt modelId="{4424E615-7542-4591-A1FE-58A9DFAFD7DA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  увеличение  на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1 338</a:t>
          </a:r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мест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85B0AD3B-37A1-4E3E-B664-A075A663EA0B}" type="parTrans" cxnId="{0E7DD2EE-2E83-49F6-83E5-827CE1286220}">
      <dgm:prSet/>
      <dgm:spPr/>
      <dgm:t>
        <a:bodyPr/>
        <a:lstStyle/>
        <a:p>
          <a:endParaRPr lang="ru-RU"/>
        </a:p>
      </dgm:t>
    </dgm:pt>
    <dgm:pt modelId="{CC1CDF42-BC07-408A-A3F5-A4100E2C321E}" type="sibTrans" cxnId="{0E7DD2EE-2E83-49F6-83E5-827CE1286220}">
      <dgm:prSet/>
      <dgm:spPr/>
      <dgm:t>
        <a:bodyPr/>
        <a:lstStyle/>
        <a:p>
          <a:endParaRPr lang="ru-RU"/>
        </a:p>
      </dgm:t>
    </dgm:pt>
    <dgm:pt modelId="{61AE296C-BDAC-4466-ADB0-FC7784DCE62D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2016 г.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26464D0-3B15-4027-85B4-F666C62E8C83}" type="parTrans" cxnId="{003C78B0-EE02-464E-8E79-62C0EA9D2FF6}">
      <dgm:prSet/>
      <dgm:spPr/>
      <dgm:t>
        <a:bodyPr/>
        <a:lstStyle/>
        <a:p>
          <a:endParaRPr lang="ru-RU"/>
        </a:p>
      </dgm:t>
    </dgm:pt>
    <dgm:pt modelId="{05A5DDA6-C4F9-4C5E-B865-D82F6CC32CEE}" type="sibTrans" cxnId="{003C78B0-EE02-464E-8E79-62C0EA9D2FF6}">
      <dgm:prSet/>
      <dgm:spPr/>
      <dgm:t>
        <a:bodyPr/>
        <a:lstStyle/>
        <a:p>
          <a:endParaRPr lang="ru-RU"/>
        </a:p>
      </dgm:t>
    </dgm:pt>
    <dgm:pt modelId="{3D337050-9F8E-4DE2-80EE-12EB994C0CD2}" type="pres">
      <dgm:prSet presAssocID="{2220AC47-76B9-4D85-BAD6-415D94BA533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9F63809-27D9-4516-986D-D3F4603464A3}" type="pres">
      <dgm:prSet presAssocID="{50EFF3F5-385D-41CD-AADF-DBC3FE4C0675}" presName="composite" presStyleCnt="0"/>
      <dgm:spPr/>
    </dgm:pt>
    <dgm:pt modelId="{BE3358F5-BDC3-483D-BFD4-DEF498AAE0CE}" type="pres">
      <dgm:prSet presAssocID="{50EFF3F5-385D-41CD-AADF-DBC3FE4C0675}" presName="LShape" presStyleLbl="alignNode1" presStyleIdx="0" presStyleCnt="5"/>
      <dgm:spPr/>
    </dgm:pt>
    <dgm:pt modelId="{AA91AAA7-2B14-4EAD-BB6B-7E69AAEAE419}" type="pres">
      <dgm:prSet presAssocID="{50EFF3F5-385D-41CD-AADF-DBC3FE4C067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6B2CB-07B7-44E7-9BCD-45D6DDF5B329}" type="pres">
      <dgm:prSet presAssocID="{50EFF3F5-385D-41CD-AADF-DBC3FE4C0675}" presName="Triangle" presStyleLbl="alignNode1" presStyleIdx="1" presStyleCnt="5"/>
      <dgm:spPr/>
    </dgm:pt>
    <dgm:pt modelId="{AB525251-781A-4D31-86B0-87DBD3BFD67C}" type="pres">
      <dgm:prSet presAssocID="{0AA8589F-7399-4230-815F-42E9210601AF}" presName="sibTrans" presStyleCnt="0"/>
      <dgm:spPr/>
    </dgm:pt>
    <dgm:pt modelId="{438EE56E-7AB6-4C5B-BCE8-50BEDFBC1D22}" type="pres">
      <dgm:prSet presAssocID="{0AA8589F-7399-4230-815F-42E9210601AF}" presName="space" presStyleCnt="0"/>
      <dgm:spPr/>
    </dgm:pt>
    <dgm:pt modelId="{0DAE8071-8259-4A6F-97D4-6353F861500A}" type="pres">
      <dgm:prSet presAssocID="{4424E615-7542-4591-A1FE-58A9DFAFD7DA}" presName="composite" presStyleCnt="0"/>
      <dgm:spPr/>
    </dgm:pt>
    <dgm:pt modelId="{12AC600C-F70F-424A-87AF-03B599F13CA3}" type="pres">
      <dgm:prSet presAssocID="{4424E615-7542-4591-A1FE-58A9DFAFD7DA}" presName="LShape" presStyleLbl="alignNode1" presStyleIdx="2" presStyleCnt="5"/>
      <dgm:spPr/>
    </dgm:pt>
    <dgm:pt modelId="{DCD32794-8D9E-47F1-B283-4E6BAE198F8B}" type="pres">
      <dgm:prSet presAssocID="{4424E615-7542-4591-A1FE-58A9DFAFD7DA}" presName="ParentText" presStyleLbl="revTx" presStyleIdx="1" presStyleCnt="3" custScaleX="1236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C9C38-DE14-424A-8816-32D134BB21DF}" type="pres">
      <dgm:prSet presAssocID="{4424E615-7542-4591-A1FE-58A9DFAFD7DA}" presName="Triangle" presStyleLbl="alignNode1" presStyleIdx="3" presStyleCnt="5"/>
      <dgm:spPr/>
    </dgm:pt>
    <dgm:pt modelId="{B04FD145-46ED-46DE-B957-449AD5333DB6}" type="pres">
      <dgm:prSet presAssocID="{CC1CDF42-BC07-408A-A3F5-A4100E2C321E}" presName="sibTrans" presStyleCnt="0"/>
      <dgm:spPr/>
    </dgm:pt>
    <dgm:pt modelId="{14D360F0-5705-435B-9D7C-08D999F6E4BE}" type="pres">
      <dgm:prSet presAssocID="{CC1CDF42-BC07-408A-A3F5-A4100E2C321E}" presName="space" presStyleCnt="0"/>
      <dgm:spPr/>
    </dgm:pt>
    <dgm:pt modelId="{DEF161B3-38E5-48A5-8227-1CA7A86DB441}" type="pres">
      <dgm:prSet presAssocID="{61AE296C-BDAC-4466-ADB0-FC7784DCE62D}" presName="composite" presStyleCnt="0"/>
      <dgm:spPr/>
    </dgm:pt>
    <dgm:pt modelId="{B323A0CC-018F-4AF1-AB50-93073F5FBDA3}" type="pres">
      <dgm:prSet presAssocID="{61AE296C-BDAC-4466-ADB0-FC7784DCE62D}" presName="LShape" presStyleLbl="alignNode1" presStyleIdx="4" presStyleCnt="5"/>
      <dgm:spPr/>
    </dgm:pt>
    <dgm:pt modelId="{BA68CD3A-9736-4AD1-AC45-50D9D61D8FAC}" type="pres">
      <dgm:prSet presAssocID="{61AE296C-BDAC-4466-ADB0-FC7784DCE62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3C78B0-EE02-464E-8E79-62C0EA9D2FF6}" srcId="{2220AC47-76B9-4D85-BAD6-415D94BA5339}" destId="{61AE296C-BDAC-4466-ADB0-FC7784DCE62D}" srcOrd="2" destOrd="0" parTransId="{C26464D0-3B15-4027-85B4-F666C62E8C83}" sibTransId="{05A5DDA6-C4F9-4C5E-B865-D82F6CC32CEE}"/>
    <dgm:cxn modelId="{4314457E-E3DA-4888-AA3C-0DF2722D4442}" type="presOf" srcId="{61AE296C-BDAC-4466-ADB0-FC7784DCE62D}" destId="{BA68CD3A-9736-4AD1-AC45-50D9D61D8FAC}" srcOrd="0" destOrd="0" presId="urn:microsoft.com/office/officeart/2009/3/layout/StepUpProcess"/>
    <dgm:cxn modelId="{5A20D92D-F49F-44B0-9E43-BCC9C7BB19F3}" type="presOf" srcId="{4424E615-7542-4591-A1FE-58A9DFAFD7DA}" destId="{DCD32794-8D9E-47F1-B283-4E6BAE198F8B}" srcOrd="0" destOrd="0" presId="urn:microsoft.com/office/officeart/2009/3/layout/StepUpProcess"/>
    <dgm:cxn modelId="{0E7DD2EE-2E83-49F6-83E5-827CE1286220}" srcId="{2220AC47-76B9-4D85-BAD6-415D94BA5339}" destId="{4424E615-7542-4591-A1FE-58A9DFAFD7DA}" srcOrd="1" destOrd="0" parTransId="{85B0AD3B-37A1-4E3E-B664-A075A663EA0B}" sibTransId="{CC1CDF42-BC07-408A-A3F5-A4100E2C321E}"/>
    <dgm:cxn modelId="{DC6A91A1-364F-4FDE-ACEB-2AE3C0B11BBB}" srcId="{2220AC47-76B9-4D85-BAD6-415D94BA5339}" destId="{50EFF3F5-385D-41CD-AADF-DBC3FE4C0675}" srcOrd="0" destOrd="0" parTransId="{DEC9A98E-4400-4054-88A1-9ECE4D008FCE}" sibTransId="{0AA8589F-7399-4230-815F-42E9210601AF}"/>
    <dgm:cxn modelId="{7CF26534-52E7-4EAD-A246-5D065DF34EC9}" type="presOf" srcId="{2220AC47-76B9-4D85-BAD6-415D94BA5339}" destId="{3D337050-9F8E-4DE2-80EE-12EB994C0CD2}" srcOrd="0" destOrd="0" presId="urn:microsoft.com/office/officeart/2009/3/layout/StepUpProcess"/>
    <dgm:cxn modelId="{106872EF-F982-4E1E-9ED1-5A9381E94D24}" type="presOf" srcId="{50EFF3F5-385D-41CD-AADF-DBC3FE4C0675}" destId="{AA91AAA7-2B14-4EAD-BB6B-7E69AAEAE419}" srcOrd="0" destOrd="0" presId="urn:microsoft.com/office/officeart/2009/3/layout/StepUpProcess"/>
    <dgm:cxn modelId="{D3075053-A4BA-4BE2-91A1-FE1CC192EF15}" type="presParOf" srcId="{3D337050-9F8E-4DE2-80EE-12EB994C0CD2}" destId="{99F63809-27D9-4516-986D-D3F4603464A3}" srcOrd="0" destOrd="0" presId="urn:microsoft.com/office/officeart/2009/3/layout/StepUpProcess"/>
    <dgm:cxn modelId="{6B1CB195-37CB-47BC-84F8-FD78597212A6}" type="presParOf" srcId="{99F63809-27D9-4516-986D-D3F4603464A3}" destId="{BE3358F5-BDC3-483D-BFD4-DEF498AAE0CE}" srcOrd="0" destOrd="0" presId="urn:microsoft.com/office/officeart/2009/3/layout/StepUpProcess"/>
    <dgm:cxn modelId="{5567514C-AAE2-4B51-B909-BA1B5F3C20BD}" type="presParOf" srcId="{99F63809-27D9-4516-986D-D3F4603464A3}" destId="{AA91AAA7-2B14-4EAD-BB6B-7E69AAEAE419}" srcOrd="1" destOrd="0" presId="urn:microsoft.com/office/officeart/2009/3/layout/StepUpProcess"/>
    <dgm:cxn modelId="{6B130F55-34DD-4B49-9B6D-E3FD04A26A58}" type="presParOf" srcId="{99F63809-27D9-4516-986D-D3F4603464A3}" destId="{34A6B2CB-07B7-44E7-9BCD-45D6DDF5B329}" srcOrd="2" destOrd="0" presId="urn:microsoft.com/office/officeart/2009/3/layout/StepUpProcess"/>
    <dgm:cxn modelId="{D5E011F3-68B5-4D64-BE7F-5C5855C1439A}" type="presParOf" srcId="{3D337050-9F8E-4DE2-80EE-12EB994C0CD2}" destId="{AB525251-781A-4D31-86B0-87DBD3BFD67C}" srcOrd="1" destOrd="0" presId="urn:microsoft.com/office/officeart/2009/3/layout/StepUpProcess"/>
    <dgm:cxn modelId="{FA17EEF7-1CD2-411F-9F3D-7012D2FE930D}" type="presParOf" srcId="{AB525251-781A-4D31-86B0-87DBD3BFD67C}" destId="{438EE56E-7AB6-4C5B-BCE8-50BEDFBC1D22}" srcOrd="0" destOrd="0" presId="urn:microsoft.com/office/officeart/2009/3/layout/StepUpProcess"/>
    <dgm:cxn modelId="{98B8AB4A-3770-4C34-B4D5-300B474C3A6F}" type="presParOf" srcId="{3D337050-9F8E-4DE2-80EE-12EB994C0CD2}" destId="{0DAE8071-8259-4A6F-97D4-6353F861500A}" srcOrd="2" destOrd="0" presId="urn:microsoft.com/office/officeart/2009/3/layout/StepUpProcess"/>
    <dgm:cxn modelId="{21E3D09D-8486-4D74-8970-A739CA9A4545}" type="presParOf" srcId="{0DAE8071-8259-4A6F-97D4-6353F861500A}" destId="{12AC600C-F70F-424A-87AF-03B599F13CA3}" srcOrd="0" destOrd="0" presId="urn:microsoft.com/office/officeart/2009/3/layout/StepUpProcess"/>
    <dgm:cxn modelId="{28D57CBD-0930-4B07-BCCD-4DF3E28B95FF}" type="presParOf" srcId="{0DAE8071-8259-4A6F-97D4-6353F861500A}" destId="{DCD32794-8D9E-47F1-B283-4E6BAE198F8B}" srcOrd="1" destOrd="0" presId="urn:microsoft.com/office/officeart/2009/3/layout/StepUpProcess"/>
    <dgm:cxn modelId="{79B2E88D-FD49-4CC6-9D2D-DA69114CA190}" type="presParOf" srcId="{0DAE8071-8259-4A6F-97D4-6353F861500A}" destId="{9A6C9C38-DE14-424A-8816-32D134BB21DF}" srcOrd="2" destOrd="0" presId="urn:microsoft.com/office/officeart/2009/3/layout/StepUpProcess"/>
    <dgm:cxn modelId="{2F879D0C-AE28-4305-B227-52645B7BA555}" type="presParOf" srcId="{3D337050-9F8E-4DE2-80EE-12EB994C0CD2}" destId="{B04FD145-46ED-46DE-B957-449AD5333DB6}" srcOrd="3" destOrd="0" presId="urn:microsoft.com/office/officeart/2009/3/layout/StepUpProcess"/>
    <dgm:cxn modelId="{2B80370F-102F-495A-BC3E-70CE5B26BE5F}" type="presParOf" srcId="{B04FD145-46ED-46DE-B957-449AD5333DB6}" destId="{14D360F0-5705-435B-9D7C-08D999F6E4BE}" srcOrd="0" destOrd="0" presId="urn:microsoft.com/office/officeart/2009/3/layout/StepUpProcess"/>
    <dgm:cxn modelId="{82DB981A-7AE2-4F68-85C0-75E7B9E9FF74}" type="presParOf" srcId="{3D337050-9F8E-4DE2-80EE-12EB994C0CD2}" destId="{DEF161B3-38E5-48A5-8227-1CA7A86DB441}" srcOrd="4" destOrd="0" presId="urn:microsoft.com/office/officeart/2009/3/layout/StepUpProcess"/>
    <dgm:cxn modelId="{BC12A780-0027-4BEC-A597-B618C48655EF}" type="presParOf" srcId="{DEF161B3-38E5-48A5-8227-1CA7A86DB441}" destId="{B323A0CC-018F-4AF1-AB50-93073F5FBDA3}" srcOrd="0" destOrd="0" presId="urn:microsoft.com/office/officeart/2009/3/layout/StepUpProcess"/>
    <dgm:cxn modelId="{E05C0FB6-B9E5-41E8-B400-1A8E6DF130DD}" type="presParOf" srcId="{DEF161B3-38E5-48A5-8227-1CA7A86DB441}" destId="{BA68CD3A-9736-4AD1-AC45-50D9D61D8FA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BF0A36-EEFC-4478-998E-A5E496F60DD1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213183-B917-446F-96EF-D3E58B894BEE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2015  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32D413C5-CFFC-4050-ABD6-2C15A06CA9B4}" type="parTrans" cxnId="{41798AF4-6A80-4945-95C0-859E50A96584}">
      <dgm:prSet/>
      <dgm:spPr/>
      <dgm:t>
        <a:bodyPr/>
        <a:lstStyle/>
        <a:p>
          <a:endParaRPr lang="ru-RU"/>
        </a:p>
      </dgm:t>
    </dgm:pt>
    <dgm:pt modelId="{21D9C7B8-72B3-492B-B290-247CE3095C85}" type="sibTrans" cxnId="{41798AF4-6A80-4945-95C0-859E50A96584}">
      <dgm:prSet/>
      <dgm:spPr/>
      <dgm:t>
        <a:bodyPr/>
        <a:lstStyle/>
        <a:p>
          <a:endParaRPr lang="ru-RU"/>
        </a:p>
      </dgm:t>
    </dgm:pt>
    <dgm:pt modelId="{6F832BBA-437F-4D11-A9F8-DD5080F50E48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18219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F80654FD-3D9A-43EA-A638-17F7B3DAEB9E}" type="parTrans" cxnId="{2A6483A0-713F-48D1-A2F3-B8C0A3E997C6}">
      <dgm:prSet/>
      <dgm:spPr/>
      <dgm:t>
        <a:bodyPr/>
        <a:lstStyle/>
        <a:p>
          <a:endParaRPr lang="ru-RU"/>
        </a:p>
      </dgm:t>
    </dgm:pt>
    <dgm:pt modelId="{48E91B67-1DDD-4FC4-9143-BC3CF1F36E15}" type="sibTrans" cxnId="{2A6483A0-713F-48D1-A2F3-B8C0A3E997C6}">
      <dgm:prSet/>
      <dgm:spPr/>
      <dgm:t>
        <a:bodyPr/>
        <a:lstStyle/>
        <a:p>
          <a:endParaRPr lang="ru-RU"/>
        </a:p>
      </dgm:t>
    </dgm:pt>
    <dgm:pt modelId="{80580CCC-1EF9-430C-A03F-F94786126CEC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2016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CAA90891-1670-4F5B-8CD2-32E7EB6E3847}" type="parTrans" cxnId="{C3FD307E-6F5B-4C32-A43F-14D606A30C6F}">
      <dgm:prSet/>
      <dgm:spPr/>
      <dgm:t>
        <a:bodyPr/>
        <a:lstStyle/>
        <a:p>
          <a:endParaRPr lang="ru-RU"/>
        </a:p>
      </dgm:t>
    </dgm:pt>
    <dgm:pt modelId="{FA747965-E917-4559-A281-75E166CE31B3}" type="sibTrans" cxnId="{C3FD307E-6F5B-4C32-A43F-14D606A30C6F}">
      <dgm:prSet/>
      <dgm:spPr/>
      <dgm:t>
        <a:bodyPr/>
        <a:lstStyle/>
        <a:p>
          <a:endParaRPr lang="ru-RU"/>
        </a:p>
      </dgm:t>
    </dgm:pt>
    <dgm:pt modelId="{0054FD12-72A9-494C-B05D-19B73FF3BB22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11916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C280F296-6D07-453D-AC1D-B01C0BBF8B86}" type="parTrans" cxnId="{9593623F-9F56-4B42-8AE8-18D40F556333}">
      <dgm:prSet/>
      <dgm:spPr/>
      <dgm:t>
        <a:bodyPr/>
        <a:lstStyle/>
        <a:p>
          <a:endParaRPr lang="ru-RU"/>
        </a:p>
      </dgm:t>
    </dgm:pt>
    <dgm:pt modelId="{0C732756-B7AB-4976-B26B-B44A802A1C65}" type="sibTrans" cxnId="{9593623F-9F56-4B42-8AE8-18D40F556333}">
      <dgm:prSet/>
      <dgm:spPr/>
      <dgm:t>
        <a:bodyPr/>
        <a:lstStyle/>
        <a:p>
          <a:endParaRPr lang="ru-RU"/>
        </a:p>
      </dgm:t>
    </dgm:pt>
    <dgm:pt modelId="{43B93E97-B293-43E7-9DCA-38AB46A9BF1D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уменьшение на  </a:t>
          </a:r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6303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CF33068B-30E0-426C-AAB3-AC7ED49521C4}" type="parTrans" cxnId="{7F2B41C9-15D2-4B2B-B309-D28FB0B8AF0C}">
      <dgm:prSet/>
      <dgm:spPr/>
      <dgm:t>
        <a:bodyPr/>
        <a:lstStyle/>
        <a:p>
          <a:endParaRPr lang="ru-RU"/>
        </a:p>
      </dgm:t>
    </dgm:pt>
    <dgm:pt modelId="{2F81BF8E-5486-42FD-829B-86C2F0D58CC0}" type="sibTrans" cxnId="{7F2B41C9-15D2-4B2B-B309-D28FB0B8AF0C}">
      <dgm:prSet/>
      <dgm:spPr/>
      <dgm:t>
        <a:bodyPr/>
        <a:lstStyle/>
        <a:p>
          <a:endParaRPr lang="ru-RU"/>
        </a:p>
      </dgm:t>
    </dgm:pt>
    <dgm:pt modelId="{D9E378B2-4B90-4D97-8C9E-3DEDE510D9B0}" type="pres">
      <dgm:prSet presAssocID="{C9BF0A36-EEFC-4478-998E-A5E496F60DD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7172762-D27F-4E41-BBC9-845CDD400CCC}" type="pres">
      <dgm:prSet presAssocID="{0C213183-B917-446F-96EF-D3E58B894BEE}" presName="posSpace" presStyleCnt="0"/>
      <dgm:spPr/>
    </dgm:pt>
    <dgm:pt modelId="{C07A75FC-26C6-4E8F-9ECD-7578DA7E663E}" type="pres">
      <dgm:prSet presAssocID="{0C213183-B917-446F-96EF-D3E58B894BEE}" presName="vertFlow" presStyleCnt="0"/>
      <dgm:spPr/>
    </dgm:pt>
    <dgm:pt modelId="{18E1DEA6-822F-4ECB-9E05-BF0DC15C0CC9}" type="pres">
      <dgm:prSet presAssocID="{0C213183-B917-446F-96EF-D3E58B894BEE}" presName="topSpace" presStyleCnt="0"/>
      <dgm:spPr/>
    </dgm:pt>
    <dgm:pt modelId="{AAD72E9D-8848-41EF-B46C-2CE68F24A43C}" type="pres">
      <dgm:prSet presAssocID="{0C213183-B917-446F-96EF-D3E58B894BEE}" presName="firstComp" presStyleCnt="0"/>
      <dgm:spPr/>
    </dgm:pt>
    <dgm:pt modelId="{4A3656AD-0071-4FF1-A3CD-43C70E78C960}" type="pres">
      <dgm:prSet presAssocID="{0C213183-B917-446F-96EF-D3E58B894BEE}" presName="firstChild" presStyleLbl="bgAccFollowNode1" presStyleIdx="0" presStyleCnt="3"/>
      <dgm:spPr/>
      <dgm:t>
        <a:bodyPr/>
        <a:lstStyle/>
        <a:p>
          <a:endParaRPr lang="ru-RU"/>
        </a:p>
      </dgm:t>
    </dgm:pt>
    <dgm:pt modelId="{185A9F16-9AB0-44CC-92EF-0CA3788FA9A6}" type="pres">
      <dgm:prSet presAssocID="{0C213183-B917-446F-96EF-D3E58B894BEE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DEF39-D5FA-47D2-A281-F6AA48B2EC29}" type="pres">
      <dgm:prSet presAssocID="{0C213183-B917-446F-96EF-D3E58B894BEE}" presName="negSpace" presStyleCnt="0"/>
      <dgm:spPr/>
    </dgm:pt>
    <dgm:pt modelId="{AA935675-581A-4EAA-85E9-5380F23B4A38}" type="pres">
      <dgm:prSet presAssocID="{0C213183-B917-446F-96EF-D3E58B894BEE}" presName="circle" presStyleLbl="node1" presStyleIdx="0" presStyleCnt="2" custLinFactNeighborX="13802" custLinFactNeighborY="-32450"/>
      <dgm:spPr/>
      <dgm:t>
        <a:bodyPr/>
        <a:lstStyle/>
        <a:p>
          <a:endParaRPr lang="ru-RU"/>
        </a:p>
      </dgm:t>
    </dgm:pt>
    <dgm:pt modelId="{E06DEC85-5E89-461F-9140-E5196AD6CA58}" type="pres">
      <dgm:prSet presAssocID="{21D9C7B8-72B3-492B-B290-247CE3095C85}" presName="transSpace" presStyleCnt="0"/>
      <dgm:spPr/>
    </dgm:pt>
    <dgm:pt modelId="{EC76BDD1-E6B2-40B6-9803-987180835F5B}" type="pres">
      <dgm:prSet presAssocID="{80580CCC-1EF9-430C-A03F-F94786126CEC}" presName="posSpace" presStyleCnt="0"/>
      <dgm:spPr/>
    </dgm:pt>
    <dgm:pt modelId="{552CF70F-6CA1-40AD-8D5B-23ACB8C78256}" type="pres">
      <dgm:prSet presAssocID="{80580CCC-1EF9-430C-A03F-F94786126CEC}" presName="vertFlow" presStyleCnt="0"/>
      <dgm:spPr/>
    </dgm:pt>
    <dgm:pt modelId="{4BC8FDDE-A33A-420F-AF27-09733504F096}" type="pres">
      <dgm:prSet presAssocID="{80580CCC-1EF9-430C-A03F-F94786126CEC}" presName="topSpace" presStyleCnt="0"/>
      <dgm:spPr/>
    </dgm:pt>
    <dgm:pt modelId="{95958A89-0014-4FEB-91E5-AE12D79E958A}" type="pres">
      <dgm:prSet presAssocID="{80580CCC-1EF9-430C-A03F-F94786126CEC}" presName="firstComp" presStyleCnt="0"/>
      <dgm:spPr/>
    </dgm:pt>
    <dgm:pt modelId="{B3A17653-D167-4175-BF38-4EE67AAB2076}" type="pres">
      <dgm:prSet presAssocID="{80580CCC-1EF9-430C-A03F-F94786126CEC}" presName="firstChild" presStyleLbl="bgAccFollowNode1" presStyleIdx="1" presStyleCnt="3" custScaleX="87837"/>
      <dgm:spPr/>
      <dgm:t>
        <a:bodyPr/>
        <a:lstStyle/>
        <a:p>
          <a:endParaRPr lang="ru-RU"/>
        </a:p>
      </dgm:t>
    </dgm:pt>
    <dgm:pt modelId="{AE7A5047-ADB1-4C28-8784-6213E35F8594}" type="pres">
      <dgm:prSet presAssocID="{80580CCC-1EF9-430C-A03F-F94786126CEC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5AE28-F831-4AF1-894C-1DC64FE50B63}" type="pres">
      <dgm:prSet presAssocID="{43B93E97-B293-43E7-9DCA-38AB46A9BF1D}" presName="comp" presStyleCnt="0"/>
      <dgm:spPr/>
    </dgm:pt>
    <dgm:pt modelId="{2284F72D-D90E-492E-9323-BB9737D68C83}" type="pres">
      <dgm:prSet presAssocID="{43B93E97-B293-43E7-9DCA-38AB46A9BF1D}" presName="child" presStyleLbl="bgAccFollowNode1" presStyleIdx="2" presStyleCnt="3" custScaleX="115125" custLinFactNeighborX="-86188" custLinFactNeighborY="-27232"/>
      <dgm:spPr/>
      <dgm:t>
        <a:bodyPr/>
        <a:lstStyle/>
        <a:p>
          <a:endParaRPr lang="ru-RU"/>
        </a:p>
      </dgm:t>
    </dgm:pt>
    <dgm:pt modelId="{45B1438F-2932-4A9F-8199-062EBF9586A9}" type="pres">
      <dgm:prSet presAssocID="{43B93E97-B293-43E7-9DCA-38AB46A9BF1D}" presName="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C3671-9009-4D35-B17E-B120B9D1A22F}" type="pres">
      <dgm:prSet presAssocID="{80580CCC-1EF9-430C-A03F-F94786126CEC}" presName="negSpace" presStyleCnt="0"/>
      <dgm:spPr/>
    </dgm:pt>
    <dgm:pt modelId="{650A0976-308B-40D2-8649-14AABFA00290}" type="pres">
      <dgm:prSet presAssocID="{80580CCC-1EF9-430C-A03F-F94786126CEC}" presName="circle" presStyleLbl="node1" presStyleIdx="1" presStyleCnt="2" custLinFactNeighborX="548" custLinFactNeighborY="-32450"/>
      <dgm:spPr/>
      <dgm:t>
        <a:bodyPr/>
        <a:lstStyle/>
        <a:p>
          <a:endParaRPr lang="ru-RU"/>
        </a:p>
      </dgm:t>
    </dgm:pt>
  </dgm:ptLst>
  <dgm:cxnLst>
    <dgm:cxn modelId="{7F2B41C9-15D2-4B2B-B309-D28FB0B8AF0C}" srcId="{80580CCC-1EF9-430C-A03F-F94786126CEC}" destId="{43B93E97-B293-43E7-9DCA-38AB46A9BF1D}" srcOrd="1" destOrd="0" parTransId="{CF33068B-30E0-426C-AAB3-AC7ED49521C4}" sibTransId="{2F81BF8E-5486-42FD-829B-86C2F0D58CC0}"/>
    <dgm:cxn modelId="{2A6483A0-713F-48D1-A2F3-B8C0A3E997C6}" srcId="{0C213183-B917-446F-96EF-D3E58B894BEE}" destId="{6F832BBA-437F-4D11-A9F8-DD5080F50E48}" srcOrd="0" destOrd="0" parTransId="{F80654FD-3D9A-43EA-A638-17F7B3DAEB9E}" sibTransId="{48E91B67-1DDD-4FC4-9143-BC3CF1F36E15}"/>
    <dgm:cxn modelId="{AC3129F1-2408-4D37-89E0-890FA995C693}" type="presOf" srcId="{0C213183-B917-446F-96EF-D3E58B894BEE}" destId="{AA935675-581A-4EAA-85E9-5380F23B4A38}" srcOrd="0" destOrd="0" presId="urn:microsoft.com/office/officeart/2005/8/layout/hList9"/>
    <dgm:cxn modelId="{72710233-78ED-4364-BDE7-60B182B03BD8}" type="presOf" srcId="{6F832BBA-437F-4D11-A9F8-DD5080F50E48}" destId="{185A9F16-9AB0-44CC-92EF-0CA3788FA9A6}" srcOrd="1" destOrd="0" presId="urn:microsoft.com/office/officeart/2005/8/layout/hList9"/>
    <dgm:cxn modelId="{205529BC-C2C3-4927-AC5F-943EFDB4248F}" type="presOf" srcId="{80580CCC-1EF9-430C-A03F-F94786126CEC}" destId="{650A0976-308B-40D2-8649-14AABFA00290}" srcOrd="0" destOrd="0" presId="urn:microsoft.com/office/officeart/2005/8/layout/hList9"/>
    <dgm:cxn modelId="{E1B4385C-30EC-4BE7-8094-B4E13B718426}" type="presOf" srcId="{6F832BBA-437F-4D11-A9F8-DD5080F50E48}" destId="{4A3656AD-0071-4FF1-A3CD-43C70E78C960}" srcOrd="0" destOrd="0" presId="urn:microsoft.com/office/officeart/2005/8/layout/hList9"/>
    <dgm:cxn modelId="{41798AF4-6A80-4945-95C0-859E50A96584}" srcId="{C9BF0A36-EEFC-4478-998E-A5E496F60DD1}" destId="{0C213183-B917-446F-96EF-D3E58B894BEE}" srcOrd="0" destOrd="0" parTransId="{32D413C5-CFFC-4050-ABD6-2C15A06CA9B4}" sibTransId="{21D9C7B8-72B3-492B-B290-247CE3095C85}"/>
    <dgm:cxn modelId="{6EB78E96-B364-410B-B551-0A2097300923}" type="presOf" srcId="{43B93E97-B293-43E7-9DCA-38AB46A9BF1D}" destId="{2284F72D-D90E-492E-9323-BB9737D68C83}" srcOrd="0" destOrd="0" presId="urn:microsoft.com/office/officeart/2005/8/layout/hList9"/>
    <dgm:cxn modelId="{EE8EC722-B82B-4760-A512-2C5956B97868}" type="presOf" srcId="{43B93E97-B293-43E7-9DCA-38AB46A9BF1D}" destId="{45B1438F-2932-4A9F-8199-062EBF9586A9}" srcOrd="1" destOrd="0" presId="urn:microsoft.com/office/officeart/2005/8/layout/hList9"/>
    <dgm:cxn modelId="{01380EB1-C3D6-4E69-88C4-B112F742555A}" type="presOf" srcId="{C9BF0A36-EEFC-4478-998E-A5E496F60DD1}" destId="{D9E378B2-4B90-4D97-8C9E-3DEDE510D9B0}" srcOrd="0" destOrd="0" presId="urn:microsoft.com/office/officeart/2005/8/layout/hList9"/>
    <dgm:cxn modelId="{9B15C94D-AE0E-4AAE-A480-883BB4B362C5}" type="presOf" srcId="{0054FD12-72A9-494C-B05D-19B73FF3BB22}" destId="{B3A17653-D167-4175-BF38-4EE67AAB2076}" srcOrd="0" destOrd="0" presId="urn:microsoft.com/office/officeart/2005/8/layout/hList9"/>
    <dgm:cxn modelId="{15064766-4049-4AC5-9B68-EC10EDFA075C}" type="presOf" srcId="{0054FD12-72A9-494C-B05D-19B73FF3BB22}" destId="{AE7A5047-ADB1-4C28-8784-6213E35F8594}" srcOrd="1" destOrd="0" presId="urn:microsoft.com/office/officeart/2005/8/layout/hList9"/>
    <dgm:cxn modelId="{9593623F-9F56-4B42-8AE8-18D40F556333}" srcId="{80580CCC-1EF9-430C-A03F-F94786126CEC}" destId="{0054FD12-72A9-494C-B05D-19B73FF3BB22}" srcOrd="0" destOrd="0" parTransId="{C280F296-6D07-453D-AC1D-B01C0BBF8B86}" sibTransId="{0C732756-B7AB-4976-B26B-B44A802A1C65}"/>
    <dgm:cxn modelId="{C3FD307E-6F5B-4C32-A43F-14D606A30C6F}" srcId="{C9BF0A36-EEFC-4478-998E-A5E496F60DD1}" destId="{80580CCC-1EF9-430C-A03F-F94786126CEC}" srcOrd="1" destOrd="0" parTransId="{CAA90891-1670-4F5B-8CD2-32E7EB6E3847}" sibTransId="{FA747965-E917-4559-A281-75E166CE31B3}"/>
    <dgm:cxn modelId="{8FB9B7B6-3ED8-4726-83C4-5927225FAC49}" type="presParOf" srcId="{D9E378B2-4B90-4D97-8C9E-3DEDE510D9B0}" destId="{17172762-D27F-4E41-BBC9-845CDD400CCC}" srcOrd="0" destOrd="0" presId="urn:microsoft.com/office/officeart/2005/8/layout/hList9"/>
    <dgm:cxn modelId="{5549F40F-9112-49B9-8EF8-69C33571A718}" type="presParOf" srcId="{D9E378B2-4B90-4D97-8C9E-3DEDE510D9B0}" destId="{C07A75FC-26C6-4E8F-9ECD-7578DA7E663E}" srcOrd="1" destOrd="0" presId="urn:microsoft.com/office/officeart/2005/8/layout/hList9"/>
    <dgm:cxn modelId="{10F3AEC6-50DD-4564-BEA9-66B26F1BE8F4}" type="presParOf" srcId="{C07A75FC-26C6-4E8F-9ECD-7578DA7E663E}" destId="{18E1DEA6-822F-4ECB-9E05-BF0DC15C0CC9}" srcOrd="0" destOrd="0" presId="urn:microsoft.com/office/officeart/2005/8/layout/hList9"/>
    <dgm:cxn modelId="{55B649BA-A204-45E1-B844-D203527DA93A}" type="presParOf" srcId="{C07A75FC-26C6-4E8F-9ECD-7578DA7E663E}" destId="{AAD72E9D-8848-41EF-B46C-2CE68F24A43C}" srcOrd="1" destOrd="0" presId="urn:microsoft.com/office/officeart/2005/8/layout/hList9"/>
    <dgm:cxn modelId="{B1F6D8FE-CE11-499B-9721-20942F5663E6}" type="presParOf" srcId="{AAD72E9D-8848-41EF-B46C-2CE68F24A43C}" destId="{4A3656AD-0071-4FF1-A3CD-43C70E78C960}" srcOrd="0" destOrd="0" presId="urn:microsoft.com/office/officeart/2005/8/layout/hList9"/>
    <dgm:cxn modelId="{D62CACEE-C541-4624-84CE-ABF2EFA852B6}" type="presParOf" srcId="{AAD72E9D-8848-41EF-B46C-2CE68F24A43C}" destId="{185A9F16-9AB0-44CC-92EF-0CA3788FA9A6}" srcOrd="1" destOrd="0" presId="urn:microsoft.com/office/officeart/2005/8/layout/hList9"/>
    <dgm:cxn modelId="{BE72D35E-70F9-432C-B6DC-2E91993307CB}" type="presParOf" srcId="{D9E378B2-4B90-4D97-8C9E-3DEDE510D9B0}" destId="{74DDEF39-D5FA-47D2-A281-F6AA48B2EC29}" srcOrd="2" destOrd="0" presId="urn:microsoft.com/office/officeart/2005/8/layout/hList9"/>
    <dgm:cxn modelId="{949FA19D-5746-46A4-8C93-AC9DF91CB643}" type="presParOf" srcId="{D9E378B2-4B90-4D97-8C9E-3DEDE510D9B0}" destId="{AA935675-581A-4EAA-85E9-5380F23B4A38}" srcOrd="3" destOrd="0" presId="urn:microsoft.com/office/officeart/2005/8/layout/hList9"/>
    <dgm:cxn modelId="{0F508318-074A-474B-B8B8-8D0061665282}" type="presParOf" srcId="{D9E378B2-4B90-4D97-8C9E-3DEDE510D9B0}" destId="{E06DEC85-5E89-461F-9140-E5196AD6CA58}" srcOrd="4" destOrd="0" presId="urn:microsoft.com/office/officeart/2005/8/layout/hList9"/>
    <dgm:cxn modelId="{33E811F0-78C0-475D-AAAA-E5CCF9BD5EC8}" type="presParOf" srcId="{D9E378B2-4B90-4D97-8C9E-3DEDE510D9B0}" destId="{EC76BDD1-E6B2-40B6-9803-987180835F5B}" srcOrd="5" destOrd="0" presId="urn:microsoft.com/office/officeart/2005/8/layout/hList9"/>
    <dgm:cxn modelId="{4BB3C7C6-85D7-4425-BA42-B909D1C2DE31}" type="presParOf" srcId="{D9E378B2-4B90-4D97-8C9E-3DEDE510D9B0}" destId="{552CF70F-6CA1-40AD-8D5B-23ACB8C78256}" srcOrd="6" destOrd="0" presId="urn:microsoft.com/office/officeart/2005/8/layout/hList9"/>
    <dgm:cxn modelId="{67195CE3-0002-4D90-BC61-872654517A57}" type="presParOf" srcId="{552CF70F-6CA1-40AD-8D5B-23ACB8C78256}" destId="{4BC8FDDE-A33A-420F-AF27-09733504F096}" srcOrd="0" destOrd="0" presId="urn:microsoft.com/office/officeart/2005/8/layout/hList9"/>
    <dgm:cxn modelId="{58088D17-EFC6-448E-972D-646F25603EB9}" type="presParOf" srcId="{552CF70F-6CA1-40AD-8D5B-23ACB8C78256}" destId="{95958A89-0014-4FEB-91E5-AE12D79E958A}" srcOrd="1" destOrd="0" presId="urn:microsoft.com/office/officeart/2005/8/layout/hList9"/>
    <dgm:cxn modelId="{1014F9E2-60BB-4430-A29C-77205A0B342A}" type="presParOf" srcId="{95958A89-0014-4FEB-91E5-AE12D79E958A}" destId="{B3A17653-D167-4175-BF38-4EE67AAB2076}" srcOrd="0" destOrd="0" presId="urn:microsoft.com/office/officeart/2005/8/layout/hList9"/>
    <dgm:cxn modelId="{FF283288-F1D4-4F6F-B430-FC9345F80356}" type="presParOf" srcId="{95958A89-0014-4FEB-91E5-AE12D79E958A}" destId="{AE7A5047-ADB1-4C28-8784-6213E35F8594}" srcOrd="1" destOrd="0" presId="urn:microsoft.com/office/officeart/2005/8/layout/hList9"/>
    <dgm:cxn modelId="{DFCDDB23-7769-41EF-B1D9-4C2E95B96B97}" type="presParOf" srcId="{552CF70F-6CA1-40AD-8D5B-23ACB8C78256}" destId="{E0A5AE28-F831-4AF1-894C-1DC64FE50B63}" srcOrd="2" destOrd="0" presId="urn:microsoft.com/office/officeart/2005/8/layout/hList9"/>
    <dgm:cxn modelId="{9E2E5547-11AA-46FA-B552-99AF913442E8}" type="presParOf" srcId="{E0A5AE28-F831-4AF1-894C-1DC64FE50B63}" destId="{2284F72D-D90E-492E-9323-BB9737D68C83}" srcOrd="0" destOrd="0" presId="urn:microsoft.com/office/officeart/2005/8/layout/hList9"/>
    <dgm:cxn modelId="{96A5D5F1-DCBF-4C11-ADC2-D4695A5350EF}" type="presParOf" srcId="{E0A5AE28-F831-4AF1-894C-1DC64FE50B63}" destId="{45B1438F-2932-4A9F-8199-062EBF9586A9}" srcOrd="1" destOrd="0" presId="urn:microsoft.com/office/officeart/2005/8/layout/hList9"/>
    <dgm:cxn modelId="{65F3469B-CCAF-495A-B62E-180726F7E606}" type="presParOf" srcId="{D9E378B2-4B90-4D97-8C9E-3DEDE510D9B0}" destId="{190C3671-9009-4D35-B17E-B120B9D1A22F}" srcOrd="7" destOrd="0" presId="urn:microsoft.com/office/officeart/2005/8/layout/hList9"/>
    <dgm:cxn modelId="{2314DD0D-5545-42E5-A194-41CFD74DF32A}" type="presParOf" srcId="{D9E378B2-4B90-4D97-8C9E-3DEDE510D9B0}" destId="{650A0976-308B-40D2-8649-14AABFA00290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8802CC-1910-4629-B323-9107EB1B8D1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6ED17B-ED18-4CC8-9DCA-4F69167B8179}">
      <dgm:prSet phldrT="[Текст]" custT="1"/>
      <dgm:spPr/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2015 г.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EE826148-0499-4E27-AA19-FB064D01FCF0}" type="parTrans" cxnId="{79A0D020-7ED6-461C-A490-C9330F1417F4}">
      <dgm:prSet/>
      <dgm:spPr/>
      <dgm:t>
        <a:bodyPr/>
        <a:lstStyle/>
        <a:p>
          <a:endParaRPr lang="ru-RU"/>
        </a:p>
      </dgm:t>
    </dgm:pt>
    <dgm:pt modelId="{ED75F5C1-D473-4E82-B535-2DF5FB580178}" type="sibTrans" cxnId="{79A0D020-7ED6-461C-A490-C9330F1417F4}">
      <dgm:prSet/>
      <dgm:spPr/>
      <dgm:t>
        <a:bodyPr/>
        <a:lstStyle/>
        <a:p>
          <a:endParaRPr lang="ru-RU"/>
        </a:p>
      </dgm:t>
    </dgm:pt>
    <dgm:pt modelId="{E1183154-2E75-4E1A-80CC-8CDEA2611DC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12 305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7077180-0BDF-4D72-BE4F-4E9C9FB4E0BB}" type="parTrans" cxnId="{F425D881-828C-406C-8836-C444F59A9FF4}">
      <dgm:prSet/>
      <dgm:spPr/>
      <dgm:t>
        <a:bodyPr/>
        <a:lstStyle/>
        <a:p>
          <a:endParaRPr lang="ru-RU"/>
        </a:p>
      </dgm:t>
    </dgm:pt>
    <dgm:pt modelId="{749C28BF-2032-41E8-B856-1ECE831FBDAD}" type="sibTrans" cxnId="{F425D881-828C-406C-8836-C444F59A9FF4}">
      <dgm:prSet/>
      <dgm:spPr/>
      <dgm:t>
        <a:bodyPr/>
        <a:lstStyle/>
        <a:p>
          <a:endParaRPr lang="ru-RU"/>
        </a:p>
      </dgm:t>
    </dgm:pt>
    <dgm:pt modelId="{7718C220-484B-423C-9906-5F3910255029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31% </a:t>
          </a:r>
        </a:p>
        <a:p>
          <a:r>
            <a:rPr lang="ru-RU" sz="2300" dirty="0" smtClean="0">
              <a:latin typeface="Times New Roman" pitchFamily="18" charset="0"/>
              <a:cs typeface="Times New Roman" pitchFamily="18" charset="0"/>
            </a:rPr>
            <a:t>от лицензионного объёма</a:t>
          </a:r>
          <a:endParaRPr lang="ru-RU" sz="2300" dirty="0">
            <a:latin typeface="Times New Roman" pitchFamily="18" charset="0"/>
            <a:cs typeface="Times New Roman" pitchFamily="18" charset="0"/>
          </a:endParaRPr>
        </a:p>
      </dgm:t>
    </dgm:pt>
    <dgm:pt modelId="{5823886E-808A-4654-ABF3-04040DDB0A0D}" type="parTrans" cxnId="{95C43552-AC53-471F-A58B-CF7FBCF618B3}">
      <dgm:prSet/>
      <dgm:spPr/>
      <dgm:t>
        <a:bodyPr/>
        <a:lstStyle/>
        <a:p>
          <a:endParaRPr lang="ru-RU"/>
        </a:p>
      </dgm:t>
    </dgm:pt>
    <dgm:pt modelId="{65D2B96E-61C1-48C2-AE79-632EE806E1F8}" type="sibTrans" cxnId="{95C43552-AC53-471F-A58B-CF7FBCF618B3}">
      <dgm:prSet/>
      <dgm:spPr/>
      <dgm:t>
        <a:bodyPr/>
        <a:lstStyle/>
        <a:p>
          <a:endParaRPr lang="ru-RU"/>
        </a:p>
      </dgm:t>
    </dgm:pt>
    <dgm:pt modelId="{9F21BD87-E890-409F-9FBB-A78064FB3E58}">
      <dgm:prSet phldrT="[Текст]" custT="1"/>
      <dgm:spPr/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2016 г.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AAB945FC-BB25-4BB5-B0D8-901739AEE470}" type="parTrans" cxnId="{70046343-F9C5-4A2B-B3A5-0D313E20A3BE}">
      <dgm:prSet/>
      <dgm:spPr/>
      <dgm:t>
        <a:bodyPr/>
        <a:lstStyle/>
        <a:p>
          <a:endParaRPr lang="ru-RU"/>
        </a:p>
      </dgm:t>
    </dgm:pt>
    <dgm:pt modelId="{F6FA3581-A29C-4A00-A42D-CAB8376E7D98}" type="sibTrans" cxnId="{70046343-F9C5-4A2B-B3A5-0D313E20A3BE}">
      <dgm:prSet/>
      <dgm:spPr/>
      <dgm:t>
        <a:bodyPr/>
        <a:lstStyle/>
        <a:p>
          <a:endParaRPr lang="ru-RU"/>
        </a:p>
      </dgm:t>
    </dgm:pt>
    <dgm:pt modelId="{33746B32-DF68-4120-A252-A4977CA62BA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10 655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93D5EB5-BAA8-4407-8A78-DDF773CE0764}" type="parTrans" cxnId="{54C8D7DE-3377-4D6E-9C72-81950F1062B3}">
      <dgm:prSet/>
      <dgm:spPr/>
      <dgm:t>
        <a:bodyPr/>
        <a:lstStyle/>
        <a:p>
          <a:endParaRPr lang="ru-RU"/>
        </a:p>
      </dgm:t>
    </dgm:pt>
    <dgm:pt modelId="{4FC80E39-22D9-442B-BC23-E0AB54D64FCA}" type="sibTrans" cxnId="{54C8D7DE-3377-4D6E-9C72-81950F1062B3}">
      <dgm:prSet/>
      <dgm:spPr/>
      <dgm:t>
        <a:bodyPr/>
        <a:lstStyle/>
        <a:p>
          <a:endParaRPr lang="ru-RU"/>
        </a:p>
      </dgm:t>
    </dgm:pt>
    <dgm:pt modelId="{82FA6DE7-80CA-4EC9-980B-9B576BCCAFFA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27% </a:t>
          </a:r>
        </a:p>
        <a:p>
          <a:r>
            <a:rPr lang="ru-RU" sz="2300" dirty="0" smtClean="0">
              <a:latin typeface="Times New Roman" pitchFamily="18" charset="0"/>
              <a:cs typeface="Times New Roman" pitchFamily="18" charset="0"/>
            </a:rPr>
            <a:t>от лицензионного объёма</a:t>
          </a:r>
          <a:endParaRPr lang="ru-RU" sz="2300" dirty="0">
            <a:latin typeface="Times New Roman" pitchFamily="18" charset="0"/>
            <a:cs typeface="Times New Roman" pitchFamily="18" charset="0"/>
          </a:endParaRPr>
        </a:p>
      </dgm:t>
    </dgm:pt>
    <dgm:pt modelId="{DD49A567-5D9A-4319-BCDF-8E995A72BDB3}" type="parTrans" cxnId="{82E095F2-03C2-4F58-BFC4-2409791D0FF6}">
      <dgm:prSet/>
      <dgm:spPr/>
      <dgm:t>
        <a:bodyPr/>
        <a:lstStyle/>
        <a:p>
          <a:endParaRPr lang="ru-RU"/>
        </a:p>
      </dgm:t>
    </dgm:pt>
    <dgm:pt modelId="{7E94FCA2-09D1-4E9A-A758-5E0F4804AA26}" type="sibTrans" cxnId="{82E095F2-03C2-4F58-BFC4-2409791D0FF6}">
      <dgm:prSet/>
      <dgm:spPr/>
      <dgm:t>
        <a:bodyPr/>
        <a:lstStyle/>
        <a:p>
          <a:endParaRPr lang="ru-RU"/>
        </a:p>
      </dgm:t>
    </dgm:pt>
    <dgm:pt modelId="{F7F6B177-8729-4490-A2B9-DC3519B8A785}" type="pres">
      <dgm:prSet presAssocID="{D88802CC-1910-4629-B323-9107EB1B8D1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7FB882-C176-4E2C-9923-97E9664D95DB}" type="pres">
      <dgm:prSet presAssocID="{C16ED17B-ED18-4CC8-9DCA-4F69167B8179}" presName="compNode" presStyleCnt="0"/>
      <dgm:spPr/>
    </dgm:pt>
    <dgm:pt modelId="{8A9BB470-C56A-4E95-837F-6986364A70F2}" type="pres">
      <dgm:prSet presAssocID="{C16ED17B-ED18-4CC8-9DCA-4F69167B8179}" presName="aNode" presStyleLbl="bgShp" presStyleIdx="0" presStyleCnt="2"/>
      <dgm:spPr/>
      <dgm:t>
        <a:bodyPr/>
        <a:lstStyle/>
        <a:p>
          <a:endParaRPr lang="ru-RU"/>
        </a:p>
      </dgm:t>
    </dgm:pt>
    <dgm:pt modelId="{C28B70D6-D18B-4B9A-AAFF-89F40EC76B91}" type="pres">
      <dgm:prSet presAssocID="{C16ED17B-ED18-4CC8-9DCA-4F69167B8179}" presName="textNode" presStyleLbl="bgShp" presStyleIdx="0" presStyleCnt="2"/>
      <dgm:spPr/>
      <dgm:t>
        <a:bodyPr/>
        <a:lstStyle/>
        <a:p>
          <a:endParaRPr lang="ru-RU"/>
        </a:p>
      </dgm:t>
    </dgm:pt>
    <dgm:pt modelId="{68A7485C-1966-4A7F-983E-3C32982367CD}" type="pres">
      <dgm:prSet presAssocID="{C16ED17B-ED18-4CC8-9DCA-4F69167B8179}" presName="compChildNode" presStyleCnt="0"/>
      <dgm:spPr/>
    </dgm:pt>
    <dgm:pt modelId="{9BB7318B-4A81-4232-9934-66019835E62B}" type="pres">
      <dgm:prSet presAssocID="{C16ED17B-ED18-4CC8-9DCA-4F69167B8179}" presName="theInnerList" presStyleCnt="0"/>
      <dgm:spPr/>
    </dgm:pt>
    <dgm:pt modelId="{14633B78-CA25-4CAE-AFF3-4C06DABAEE10}" type="pres">
      <dgm:prSet presAssocID="{E1183154-2E75-4E1A-80CC-8CDEA2611DC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B2B87-E7D6-40D6-AF1C-521EF5482F5F}" type="pres">
      <dgm:prSet presAssocID="{E1183154-2E75-4E1A-80CC-8CDEA2611DC6}" presName="aSpace2" presStyleCnt="0"/>
      <dgm:spPr/>
    </dgm:pt>
    <dgm:pt modelId="{A59E778A-0E67-4F01-ACFC-A63CD328C81B}" type="pres">
      <dgm:prSet presAssocID="{7718C220-484B-423C-9906-5F3910255029}" presName="childNode" presStyleLbl="node1" presStyleIdx="1" presStyleCnt="4" custScaleX="115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403A1-3CAE-4F84-BF46-C89489609B86}" type="pres">
      <dgm:prSet presAssocID="{C16ED17B-ED18-4CC8-9DCA-4F69167B8179}" presName="aSpace" presStyleCnt="0"/>
      <dgm:spPr/>
    </dgm:pt>
    <dgm:pt modelId="{130B0BB0-B25E-4755-933D-6E8838BEB492}" type="pres">
      <dgm:prSet presAssocID="{9F21BD87-E890-409F-9FBB-A78064FB3E58}" presName="compNode" presStyleCnt="0"/>
      <dgm:spPr/>
    </dgm:pt>
    <dgm:pt modelId="{0E5CB9A5-47DA-43CD-B9AA-15063214303C}" type="pres">
      <dgm:prSet presAssocID="{9F21BD87-E890-409F-9FBB-A78064FB3E58}" presName="aNode" presStyleLbl="bgShp" presStyleIdx="1" presStyleCnt="2"/>
      <dgm:spPr/>
      <dgm:t>
        <a:bodyPr/>
        <a:lstStyle/>
        <a:p>
          <a:endParaRPr lang="ru-RU"/>
        </a:p>
      </dgm:t>
    </dgm:pt>
    <dgm:pt modelId="{9A400D23-8A03-4B76-8F8D-CE16879B1771}" type="pres">
      <dgm:prSet presAssocID="{9F21BD87-E890-409F-9FBB-A78064FB3E58}" presName="textNode" presStyleLbl="bgShp" presStyleIdx="1" presStyleCnt="2"/>
      <dgm:spPr/>
      <dgm:t>
        <a:bodyPr/>
        <a:lstStyle/>
        <a:p>
          <a:endParaRPr lang="ru-RU"/>
        </a:p>
      </dgm:t>
    </dgm:pt>
    <dgm:pt modelId="{903E0D48-0D81-4467-ADBE-34EB4581DDE9}" type="pres">
      <dgm:prSet presAssocID="{9F21BD87-E890-409F-9FBB-A78064FB3E58}" presName="compChildNode" presStyleCnt="0"/>
      <dgm:spPr/>
    </dgm:pt>
    <dgm:pt modelId="{1AE6D436-A11E-4C88-96E2-A8FA79C59F76}" type="pres">
      <dgm:prSet presAssocID="{9F21BD87-E890-409F-9FBB-A78064FB3E58}" presName="theInnerList" presStyleCnt="0"/>
      <dgm:spPr/>
    </dgm:pt>
    <dgm:pt modelId="{5CECCEAD-E207-4833-9CE0-1FB794A3A007}" type="pres">
      <dgm:prSet presAssocID="{33746B32-DF68-4120-A252-A4977CA62BAA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3787D-04C0-4B53-99E7-7E86E5CEB814}" type="pres">
      <dgm:prSet presAssocID="{33746B32-DF68-4120-A252-A4977CA62BAA}" presName="aSpace2" presStyleCnt="0"/>
      <dgm:spPr/>
    </dgm:pt>
    <dgm:pt modelId="{6A9CECBB-9B15-4FBD-B1C4-00F919B5BD56}" type="pres">
      <dgm:prSet presAssocID="{82FA6DE7-80CA-4EC9-980B-9B576BCCAFFA}" presName="childNode" presStyleLbl="node1" presStyleIdx="3" presStyleCnt="4" custScaleX="117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25D881-828C-406C-8836-C444F59A9FF4}" srcId="{C16ED17B-ED18-4CC8-9DCA-4F69167B8179}" destId="{E1183154-2E75-4E1A-80CC-8CDEA2611DC6}" srcOrd="0" destOrd="0" parTransId="{E7077180-0BDF-4D72-BE4F-4E9C9FB4E0BB}" sibTransId="{749C28BF-2032-41E8-B856-1ECE831FBDAD}"/>
    <dgm:cxn modelId="{54C8D7DE-3377-4D6E-9C72-81950F1062B3}" srcId="{9F21BD87-E890-409F-9FBB-A78064FB3E58}" destId="{33746B32-DF68-4120-A252-A4977CA62BAA}" srcOrd="0" destOrd="0" parTransId="{093D5EB5-BAA8-4407-8A78-DDF773CE0764}" sibTransId="{4FC80E39-22D9-442B-BC23-E0AB54D64FCA}"/>
    <dgm:cxn modelId="{570C4DD3-E979-43A5-81B7-A5EE33AB6D76}" type="presOf" srcId="{82FA6DE7-80CA-4EC9-980B-9B576BCCAFFA}" destId="{6A9CECBB-9B15-4FBD-B1C4-00F919B5BD56}" srcOrd="0" destOrd="0" presId="urn:microsoft.com/office/officeart/2005/8/layout/lProcess2"/>
    <dgm:cxn modelId="{82E095F2-03C2-4F58-BFC4-2409791D0FF6}" srcId="{9F21BD87-E890-409F-9FBB-A78064FB3E58}" destId="{82FA6DE7-80CA-4EC9-980B-9B576BCCAFFA}" srcOrd="1" destOrd="0" parTransId="{DD49A567-5D9A-4319-BCDF-8E995A72BDB3}" sibTransId="{7E94FCA2-09D1-4E9A-A758-5E0F4804AA26}"/>
    <dgm:cxn modelId="{FEF0C9F4-7805-4339-90B6-D23E6E8D4522}" type="presOf" srcId="{9F21BD87-E890-409F-9FBB-A78064FB3E58}" destId="{0E5CB9A5-47DA-43CD-B9AA-15063214303C}" srcOrd="0" destOrd="0" presId="urn:microsoft.com/office/officeart/2005/8/layout/lProcess2"/>
    <dgm:cxn modelId="{B568792D-C488-4C2D-98A2-2CB4685D11A7}" type="presOf" srcId="{C16ED17B-ED18-4CC8-9DCA-4F69167B8179}" destId="{8A9BB470-C56A-4E95-837F-6986364A70F2}" srcOrd="0" destOrd="0" presId="urn:microsoft.com/office/officeart/2005/8/layout/lProcess2"/>
    <dgm:cxn modelId="{A19CF73A-BEFE-4854-B758-5300933528F2}" type="presOf" srcId="{D88802CC-1910-4629-B323-9107EB1B8D1B}" destId="{F7F6B177-8729-4490-A2B9-DC3519B8A785}" srcOrd="0" destOrd="0" presId="urn:microsoft.com/office/officeart/2005/8/layout/lProcess2"/>
    <dgm:cxn modelId="{2EE14EF4-E56E-4A41-8627-3AC7662CDA83}" type="presOf" srcId="{E1183154-2E75-4E1A-80CC-8CDEA2611DC6}" destId="{14633B78-CA25-4CAE-AFF3-4C06DABAEE10}" srcOrd="0" destOrd="0" presId="urn:microsoft.com/office/officeart/2005/8/layout/lProcess2"/>
    <dgm:cxn modelId="{79A0D020-7ED6-461C-A490-C9330F1417F4}" srcId="{D88802CC-1910-4629-B323-9107EB1B8D1B}" destId="{C16ED17B-ED18-4CC8-9DCA-4F69167B8179}" srcOrd="0" destOrd="0" parTransId="{EE826148-0499-4E27-AA19-FB064D01FCF0}" sibTransId="{ED75F5C1-D473-4E82-B535-2DF5FB580178}"/>
    <dgm:cxn modelId="{5304C7F8-3F1D-4018-A602-80D42ACFDD1C}" type="presOf" srcId="{7718C220-484B-423C-9906-5F3910255029}" destId="{A59E778A-0E67-4F01-ACFC-A63CD328C81B}" srcOrd="0" destOrd="0" presId="urn:microsoft.com/office/officeart/2005/8/layout/lProcess2"/>
    <dgm:cxn modelId="{2526E9F3-F7B4-4FB3-BF66-33159E44574E}" type="presOf" srcId="{C16ED17B-ED18-4CC8-9DCA-4F69167B8179}" destId="{C28B70D6-D18B-4B9A-AAFF-89F40EC76B91}" srcOrd="1" destOrd="0" presId="urn:microsoft.com/office/officeart/2005/8/layout/lProcess2"/>
    <dgm:cxn modelId="{70046343-F9C5-4A2B-B3A5-0D313E20A3BE}" srcId="{D88802CC-1910-4629-B323-9107EB1B8D1B}" destId="{9F21BD87-E890-409F-9FBB-A78064FB3E58}" srcOrd="1" destOrd="0" parTransId="{AAB945FC-BB25-4BB5-B0D8-901739AEE470}" sibTransId="{F6FA3581-A29C-4A00-A42D-CAB8376E7D98}"/>
    <dgm:cxn modelId="{5DA32A79-A9DD-4013-A551-593C4831B307}" type="presOf" srcId="{9F21BD87-E890-409F-9FBB-A78064FB3E58}" destId="{9A400D23-8A03-4B76-8F8D-CE16879B1771}" srcOrd="1" destOrd="0" presId="urn:microsoft.com/office/officeart/2005/8/layout/lProcess2"/>
    <dgm:cxn modelId="{1E22B3C9-22A9-4B7F-95ED-6040420021DA}" type="presOf" srcId="{33746B32-DF68-4120-A252-A4977CA62BAA}" destId="{5CECCEAD-E207-4833-9CE0-1FB794A3A007}" srcOrd="0" destOrd="0" presId="urn:microsoft.com/office/officeart/2005/8/layout/lProcess2"/>
    <dgm:cxn modelId="{95C43552-AC53-471F-A58B-CF7FBCF618B3}" srcId="{C16ED17B-ED18-4CC8-9DCA-4F69167B8179}" destId="{7718C220-484B-423C-9906-5F3910255029}" srcOrd="1" destOrd="0" parTransId="{5823886E-808A-4654-ABF3-04040DDB0A0D}" sibTransId="{65D2B96E-61C1-48C2-AE79-632EE806E1F8}"/>
    <dgm:cxn modelId="{E64C4305-EDDB-4C1A-9FC5-DB0A0353D1D7}" type="presParOf" srcId="{F7F6B177-8729-4490-A2B9-DC3519B8A785}" destId="{497FB882-C176-4E2C-9923-97E9664D95DB}" srcOrd="0" destOrd="0" presId="urn:microsoft.com/office/officeart/2005/8/layout/lProcess2"/>
    <dgm:cxn modelId="{C53E11B6-F524-4BBD-B81E-40CD911C0319}" type="presParOf" srcId="{497FB882-C176-4E2C-9923-97E9664D95DB}" destId="{8A9BB470-C56A-4E95-837F-6986364A70F2}" srcOrd="0" destOrd="0" presId="urn:microsoft.com/office/officeart/2005/8/layout/lProcess2"/>
    <dgm:cxn modelId="{27634544-CA31-4CC8-A4E9-AA3835EF095D}" type="presParOf" srcId="{497FB882-C176-4E2C-9923-97E9664D95DB}" destId="{C28B70D6-D18B-4B9A-AAFF-89F40EC76B91}" srcOrd="1" destOrd="0" presId="urn:microsoft.com/office/officeart/2005/8/layout/lProcess2"/>
    <dgm:cxn modelId="{DECFF447-987F-4E7E-9377-4D20230C0431}" type="presParOf" srcId="{497FB882-C176-4E2C-9923-97E9664D95DB}" destId="{68A7485C-1966-4A7F-983E-3C32982367CD}" srcOrd="2" destOrd="0" presId="urn:microsoft.com/office/officeart/2005/8/layout/lProcess2"/>
    <dgm:cxn modelId="{04701370-87E1-4705-8BDA-0F08D8406183}" type="presParOf" srcId="{68A7485C-1966-4A7F-983E-3C32982367CD}" destId="{9BB7318B-4A81-4232-9934-66019835E62B}" srcOrd="0" destOrd="0" presId="urn:microsoft.com/office/officeart/2005/8/layout/lProcess2"/>
    <dgm:cxn modelId="{FFE75E1A-22BA-41E0-A0C9-37695403359A}" type="presParOf" srcId="{9BB7318B-4A81-4232-9934-66019835E62B}" destId="{14633B78-CA25-4CAE-AFF3-4C06DABAEE10}" srcOrd="0" destOrd="0" presId="urn:microsoft.com/office/officeart/2005/8/layout/lProcess2"/>
    <dgm:cxn modelId="{0AC0E8BE-F2B1-42BD-A9F1-D97A43A89AAA}" type="presParOf" srcId="{9BB7318B-4A81-4232-9934-66019835E62B}" destId="{765B2B87-E7D6-40D6-AF1C-521EF5482F5F}" srcOrd="1" destOrd="0" presId="urn:microsoft.com/office/officeart/2005/8/layout/lProcess2"/>
    <dgm:cxn modelId="{D4EDD41A-763A-4FE3-9B9C-0B306270AEA0}" type="presParOf" srcId="{9BB7318B-4A81-4232-9934-66019835E62B}" destId="{A59E778A-0E67-4F01-ACFC-A63CD328C81B}" srcOrd="2" destOrd="0" presId="urn:microsoft.com/office/officeart/2005/8/layout/lProcess2"/>
    <dgm:cxn modelId="{690766FD-3BE4-4EA6-920C-7C628F3EAF75}" type="presParOf" srcId="{F7F6B177-8729-4490-A2B9-DC3519B8A785}" destId="{B13403A1-3CAE-4F84-BF46-C89489609B86}" srcOrd="1" destOrd="0" presId="urn:microsoft.com/office/officeart/2005/8/layout/lProcess2"/>
    <dgm:cxn modelId="{A5CA2DAA-52CD-45CF-8EC4-51E149B50B91}" type="presParOf" srcId="{F7F6B177-8729-4490-A2B9-DC3519B8A785}" destId="{130B0BB0-B25E-4755-933D-6E8838BEB492}" srcOrd="2" destOrd="0" presId="urn:microsoft.com/office/officeart/2005/8/layout/lProcess2"/>
    <dgm:cxn modelId="{B1D561D7-B55D-464F-81BD-0E789FBC4FA5}" type="presParOf" srcId="{130B0BB0-B25E-4755-933D-6E8838BEB492}" destId="{0E5CB9A5-47DA-43CD-B9AA-15063214303C}" srcOrd="0" destOrd="0" presId="urn:microsoft.com/office/officeart/2005/8/layout/lProcess2"/>
    <dgm:cxn modelId="{318B00D1-E444-4165-AA5B-92E2A85C470F}" type="presParOf" srcId="{130B0BB0-B25E-4755-933D-6E8838BEB492}" destId="{9A400D23-8A03-4B76-8F8D-CE16879B1771}" srcOrd="1" destOrd="0" presId="urn:microsoft.com/office/officeart/2005/8/layout/lProcess2"/>
    <dgm:cxn modelId="{51AAE5FE-8B26-4D28-9F6D-F4E458EFC726}" type="presParOf" srcId="{130B0BB0-B25E-4755-933D-6E8838BEB492}" destId="{903E0D48-0D81-4467-ADBE-34EB4581DDE9}" srcOrd="2" destOrd="0" presId="urn:microsoft.com/office/officeart/2005/8/layout/lProcess2"/>
    <dgm:cxn modelId="{8220BFCD-E26A-44DD-9B20-E6CCDC0E3CDD}" type="presParOf" srcId="{903E0D48-0D81-4467-ADBE-34EB4581DDE9}" destId="{1AE6D436-A11E-4C88-96E2-A8FA79C59F76}" srcOrd="0" destOrd="0" presId="urn:microsoft.com/office/officeart/2005/8/layout/lProcess2"/>
    <dgm:cxn modelId="{59FDE110-61A8-40FF-A05E-40BDE007BED6}" type="presParOf" srcId="{1AE6D436-A11E-4C88-96E2-A8FA79C59F76}" destId="{5CECCEAD-E207-4833-9CE0-1FB794A3A007}" srcOrd="0" destOrd="0" presId="urn:microsoft.com/office/officeart/2005/8/layout/lProcess2"/>
    <dgm:cxn modelId="{3CDF048D-98BB-475B-B779-2C80DC63A59E}" type="presParOf" srcId="{1AE6D436-A11E-4C88-96E2-A8FA79C59F76}" destId="{0AE3787D-04C0-4B53-99E7-7E86E5CEB814}" srcOrd="1" destOrd="0" presId="urn:microsoft.com/office/officeart/2005/8/layout/lProcess2"/>
    <dgm:cxn modelId="{01D18C1F-5088-494A-89BD-288BCF686F52}" type="presParOf" srcId="{1AE6D436-A11E-4C88-96E2-A8FA79C59F76}" destId="{6A9CECBB-9B15-4FBD-B1C4-00F919B5BD5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026B6-FD25-4CC5-8E94-0A149EE63F74}">
      <dsp:nvSpPr>
        <dsp:cNvPr id="0" name=""/>
        <dsp:cNvSpPr/>
      </dsp:nvSpPr>
      <dsp:spPr>
        <a:xfrm>
          <a:off x="4659870" y="18337"/>
          <a:ext cx="4121284" cy="22848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пп. 12.29, 12.30, 12.31, 12.32, 12.33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п. 12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р. 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II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59870" y="303941"/>
        <a:ext cx="3264472" cy="1713625"/>
      </dsp:txXfrm>
    </dsp:sp>
    <dsp:sp modelId="{9F75D646-F195-4844-9C26-98097F80B771}">
      <dsp:nvSpPr>
        <dsp:cNvPr id="0" name=""/>
        <dsp:cNvSpPr/>
      </dsp:nvSpPr>
      <dsp:spPr>
        <a:xfrm>
          <a:off x="7045" y="201832"/>
          <a:ext cx="4645780" cy="1885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Положение о Министерстве образования и науки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effectLst/>
              <a:latin typeface="Times New Roman" pitchFamily="18" charset="0"/>
              <a:cs typeface="Times New Roman" pitchFamily="18" charset="0"/>
            </a:rPr>
            <a:t>ПСМ</a:t>
          </a:r>
          <a:r>
            <a:rPr lang="ru-RU" sz="2000" b="1" i="1" kern="1200" dirty="0" smtClean="0"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kern="1200" dirty="0" smtClean="0">
              <a:effectLst/>
              <a:latin typeface="Times New Roman" pitchFamily="18" charset="0"/>
              <a:cs typeface="Times New Roman" pitchFamily="18" charset="0"/>
            </a:rPr>
            <a:t>от 22.07.2015 года № 13-43</a:t>
          </a:r>
          <a:endParaRPr lang="ru-RU" sz="2000" b="1" i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99072" y="293859"/>
        <a:ext cx="4461726" cy="1701137"/>
      </dsp:txXfrm>
    </dsp:sp>
    <dsp:sp modelId="{8D1A89B4-6435-4960-95B8-A29543D80B93}">
      <dsp:nvSpPr>
        <dsp:cNvPr id="0" name=""/>
        <dsp:cNvSpPr/>
      </dsp:nvSpPr>
      <dsp:spPr>
        <a:xfrm>
          <a:off x="4752741" y="2448274"/>
          <a:ext cx="4028413" cy="18851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п. 3 статья 5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п.8 статья 52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статья 65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52741" y="2683923"/>
        <a:ext cx="3321466" cy="1413893"/>
      </dsp:txXfrm>
    </dsp:sp>
    <dsp:sp modelId="{AC8423A8-7FD7-4DC9-A582-EA2675FB2A44}">
      <dsp:nvSpPr>
        <dsp:cNvPr id="0" name=""/>
        <dsp:cNvSpPr/>
      </dsp:nvSpPr>
      <dsp:spPr>
        <a:xfrm>
          <a:off x="0" y="2448274"/>
          <a:ext cx="4749817" cy="1885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Закон «Об образовании»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 изменениями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effectLst/>
              <a:latin typeface="Times New Roman" pitchFamily="18" charset="0"/>
              <a:cs typeface="Times New Roman" pitchFamily="18" charset="0"/>
            </a:rPr>
            <a:t>НС  ДНР от 19 июня 2015 года (Постановление №</a:t>
          </a:r>
          <a:r>
            <a:rPr lang="en-US" sz="2000" b="0" i="1" kern="1200" dirty="0" smtClean="0">
              <a:effectLst/>
              <a:latin typeface="Times New Roman" pitchFamily="18" charset="0"/>
              <a:cs typeface="Times New Roman" pitchFamily="18" charset="0"/>
            </a:rPr>
            <a:t>I-233</a:t>
          </a:r>
          <a:r>
            <a:rPr lang="ru-RU" sz="2000" b="0" i="1" kern="1200" dirty="0" smtClean="0">
              <a:effectLst/>
              <a:latin typeface="Times New Roman" pitchFamily="18" charset="0"/>
              <a:cs typeface="Times New Roman" pitchFamily="18" charset="0"/>
            </a:rPr>
            <a:t>П-НС)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effectLst/>
              <a:latin typeface="Times New Roman" pitchFamily="18" charset="0"/>
              <a:cs typeface="Times New Roman" pitchFamily="18" charset="0"/>
            </a:rPr>
            <a:t>НС ДНР от 04 марта 2016 года</a:t>
          </a:r>
          <a:endParaRPr lang="ru-RU" sz="2000" b="0" i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92027" y="2540301"/>
        <a:ext cx="4565763" cy="1701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358F5-BDC3-483D-BFD4-DEF498AAE0CE}">
      <dsp:nvSpPr>
        <dsp:cNvPr id="0" name=""/>
        <dsp:cNvSpPr/>
      </dsp:nvSpPr>
      <dsp:spPr>
        <a:xfrm rot="5400000">
          <a:off x="378927" y="859123"/>
          <a:ext cx="1140282" cy="189740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1AAA7-2B14-4EAD-BB6B-7E69AAEAE419}">
      <dsp:nvSpPr>
        <dsp:cNvPr id="0" name=""/>
        <dsp:cNvSpPr/>
      </dsp:nvSpPr>
      <dsp:spPr>
        <a:xfrm>
          <a:off x="188585" y="1426038"/>
          <a:ext cx="1712986" cy="1501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2015 г.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585" y="1426038"/>
        <a:ext cx="1712986" cy="1501533"/>
      </dsp:txXfrm>
    </dsp:sp>
    <dsp:sp modelId="{34A6B2CB-07B7-44E7-9BCD-45D6DDF5B329}">
      <dsp:nvSpPr>
        <dsp:cNvPr id="0" name=""/>
        <dsp:cNvSpPr/>
      </dsp:nvSpPr>
      <dsp:spPr>
        <a:xfrm>
          <a:off x="1578367" y="719434"/>
          <a:ext cx="323205" cy="32320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C600C-F70F-424A-87AF-03B599F13CA3}">
      <dsp:nvSpPr>
        <dsp:cNvPr id="0" name=""/>
        <dsp:cNvSpPr/>
      </dsp:nvSpPr>
      <dsp:spPr>
        <a:xfrm rot="5400000">
          <a:off x="2490050" y="340210"/>
          <a:ext cx="1140282" cy="189740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32794-8D9E-47F1-B283-4E6BAE198F8B}">
      <dsp:nvSpPr>
        <dsp:cNvPr id="0" name=""/>
        <dsp:cNvSpPr/>
      </dsp:nvSpPr>
      <dsp:spPr>
        <a:xfrm>
          <a:off x="2097396" y="907125"/>
          <a:ext cx="2117611" cy="1501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  увеличение  на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1 338</a:t>
          </a: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мест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97396" y="907125"/>
        <a:ext cx="2117611" cy="1501533"/>
      </dsp:txXfrm>
    </dsp:sp>
    <dsp:sp modelId="{9A6C9C38-DE14-424A-8816-32D134BB21DF}">
      <dsp:nvSpPr>
        <dsp:cNvPr id="0" name=""/>
        <dsp:cNvSpPr/>
      </dsp:nvSpPr>
      <dsp:spPr>
        <a:xfrm>
          <a:off x="3689490" y="200521"/>
          <a:ext cx="323205" cy="32320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3A0CC-018F-4AF1-AB50-93073F5FBDA3}">
      <dsp:nvSpPr>
        <dsp:cNvPr id="0" name=""/>
        <dsp:cNvSpPr/>
      </dsp:nvSpPr>
      <dsp:spPr>
        <a:xfrm rot="5400000">
          <a:off x="4572988" y="-178701"/>
          <a:ext cx="1140282" cy="189740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8CD3A-9736-4AD1-AC45-50D9D61D8FAC}">
      <dsp:nvSpPr>
        <dsp:cNvPr id="0" name=""/>
        <dsp:cNvSpPr/>
      </dsp:nvSpPr>
      <dsp:spPr>
        <a:xfrm>
          <a:off x="4382646" y="388213"/>
          <a:ext cx="1712986" cy="1501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2016 г.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82646" y="388213"/>
        <a:ext cx="1712986" cy="15015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0.29283</cdr:x>
      <cdr:y>0.04</cdr:y>
    </cdr:from>
    <cdr:to>
      <cdr:x>0.55549</cdr:x>
      <cdr:y>0.27081</cdr:y>
    </cdr:to>
    <cdr:sp macro="" textlink="">
      <cdr:nvSpPr>
        <cdr:cNvPr id="3" name="TextBox 6"/>
        <cdr:cNvSpPr txBox="1"/>
      </cdr:nvSpPr>
      <cdr:spPr>
        <a:xfrm xmlns:a="http://schemas.openxmlformats.org/drawingml/2006/main">
          <a:off x="1043608" y="144015"/>
          <a:ext cx="936104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8704</a:t>
          </a:r>
        </a:p>
        <a:p xmlns:a="http://schemas.openxmlformats.org/drawingml/2006/main">
          <a:pPr algn="ctr"/>
          <a:r>
            <a: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73%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0.2439</cdr:x>
      <cdr:y>0.36264</cdr:y>
    </cdr:from>
    <cdr:to>
      <cdr:x>0.36456</cdr:x>
      <cdr:y>0.46507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160239" y="2376264"/>
          <a:ext cx="1068684" cy="67119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txBody>
        <a:bodyPr xmlns:a="http://schemas.openxmlformats.org/drawingml/2006/main" wrap="square" lIns="91440" tIns="45720" rIns="91440" bIns="45720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none" spc="0" dirty="0">
              <a:ln w="12700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73%</a:t>
          </a:r>
        </a:p>
      </cdr:txBody>
    </cdr:sp>
  </cdr:relSizeAnchor>
  <cdr:relSizeAnchor xmlns:cdr="http://schemas.openxmlformats.org/drawingml/2006/chartDrawing">
    <cdr:from>
      <cdr:x>0.2439</cdr:x>
      <cdr:y>0.62637</cdr:y>
    </cdr:from>
    <cdr:to>
      <cdr:x>0.36456</cdr:x>
      <cdr:y>0.7288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60239" y="4104456"/>
          <a:ext cx="1068683" cy="67119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txBody>
        <a:bodyPr xmlns:a="http://schemas.openxmlformats.org/drawingml/2006/main" wrap="square" lIns="91440" tIns="45720" rIns="91440" bIns="4572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800" b="1" cap="none" spc="0" dirty="0">
              <a:ln w="12700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72%</a:t>
          </a:r>
        </a:p>
      </cdr:txBody>
    </cdr:sp>
  </cdr:relSizeAnchor>
  <cdr:relSizeAnchor xmlns:cdr="http://schemas.openxmlformats.org/drawingml/2006/chartDrawing">
    <cdr:from>
      <cdr:x>0.55904</cdr:x>
      <cdr:y>0.8022</cdr:y>
    </cdr:from>
    <cdr:to>
      <cdr:x>0.68912</cdr:x>
      <cdr:y>0.85453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951428" y="5256584"/>
          <a:ext cx="1152128" cy="3429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noAutofit/>
        </a:bodyPr>
        <a:lstStyle xmlns:a="http://schemas.openxmlformats.org/drawingml/2006/main"/>
        <a:p xmlns:a="http://schemas.openxmlformats.org/drawingml/2006/main">
          <a:pPr algn="ctr">
            <a:spcAft>
              <a:spcPts val="0"/>
            </a:spcAft>
          </a:pPr>
          <a:r>
            <a:rPr lang="ru-RU" sz="2800" b="1"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  <a:latin typeface="Times New Roman"/>
              <a:ea typeface="Times New Roman"/>
            </a:rPr>
            <a:t>7%</a:t>
          </a:r>
          <a:endParaRPr lang="ru-RU" sz="2800">
            <a:solidFill>
              <a:schemeClr val="accent1">
                <a:lumMod val="50000"/>
              </a:schemeClr>
            </a:solidFill>
            <a:effectLst/>
            <a:latin typeface="Times New Roman"/>
            <a:ea typeface="Times New Roman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49FD6-6D94-4AE6-9E35-B5D290224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71769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4778F-F5A8-43A2-8F4A-3B5A69F2A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83062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4778F-F5A8-43A2-8F4A-3B5A69F2AD5A}" type="slidenum">
              <a:rPr lang="ru-RU" smtClean="0"/>
              <a:t>1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855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EBA2-2E4D-41F6-B58A-4CB6269A31C4}" type="datetime1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Данильченко С.В.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CF69-DA05-40AB-9BC4-538691468BC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ACDC-4FD8-4BCB-B45E-021B0A681839}" type="datetime1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Данильченко С.В.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CF69-DA05-40AB-9BC4-538691468B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AAAA-C495-4414-A990-A33C26A6DB0B}" type="datetime1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Данильченко С.В.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CF69-DA05-40AB-9BC4-538691468B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2823-7589-4734-A203-AFB335299B98}" type="datetime1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Данильченко С.В.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CF69-DA05-40AB-9BC4-538691468B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9F55-6E34-43EB-ABE4-EC05673EA39D}" type="datetime1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Данильченко С.В.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CF69-DA05-40AB-9BC4-538691468B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BC09-EB44-4F68-9C66-EDBD03C4D6BD}" type="datetime1">
              <a:rPr lang="ru-RU" smtClean="0"/>
              <a:t>27.09.2016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Данильченко С.В.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CF69-DA05-40AB-9BC4-538691468B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A47B-45A1-45AC-85F4-858C0B270E9D}" type="datetime1">
              <a:rPr lang="ru-RU" smtClean="0"/>
              <a:t>27.09.2016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Данильченко С.В.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CF69-DA05-40AB-9BC4-538691468BC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406A-4351-4D88-BC1D-BBE375E0313F}" type="datetime1">
              <a:rPr lang="ru-RU" smtClean="0"/>
              <a:t>27.09.2016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Данильченко С.В.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CF69-DA05-40AB-9BC4-538691468B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FFBF-CCA4-467B-A0D9-DFDF7562E6AD}" type="datetime1">
              <a:rPr lang="ru-RU" smtClean="0"/>
              <a:t>27.09.2016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Данильченко С.В.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CF69-DA05-40AB-9BC4-538691468B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E1EF-B2FA-409F-AE94-6594C738E3AD}" type="datetime1">
              <a:rPr lang="ru-RU" smtClean="0"/>
              <a:t>27.09.2016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Данильченко С.В.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CF69-DA05-40AB-9BC4-538691468B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9FB9-6D38-4702-BAD3-4A761620A88D}" type="datetime1">
              <a:rPr lang="ru-RU" smtClean="0"/>
              <a:t>27.09.2016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Данильченко С.В.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CF69-DA05-40AB-9BC4-538691468BC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F8AF17-741C-4D4E-9BE2-3E9218FDD58C}" type="datetime1">
              <a:rPr lang="ru-RU" smtClean="0"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/>
              <a:t>Данильченко С.В.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0D7CF69-DA05-40AB-9BC4-538691468B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0218" y="4077072"/>
            <a:ext cx="89587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предварительных итогах вступительной кампании - 2016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образовательных учреждениях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среднего профессионального образования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99392"/>
            <a:ext cx="511256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84" y="-198488"/>
            <a:ext cx="2823130" cy="2385744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63736773"/>
              </p:ext>
            </p:extLst>
          </p:nvPr>
        </p:nvGraphicFramePr>
        <p:xfrm>
          <a:off x="2599146" y="5486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80289" y="116632"/>
            <a:ext cx="5525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ПОДАНО   ЗАЯВЛЕНИЙ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476" y="4221088"/>
            <a:ext cx="84353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Согласно п. 4.3. Порядка приёма в образовательные учреждения среднего профессионального образования, при наличии свободных мест в образовательных учреждениях 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приём документов продлён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октября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текущего года.</a:t>
            </a:r>
          </a:p>
        </p:txBody>
      </p:sp>
    </p:spTree>
    <p:extLst>
      <p:ext uri="{BB962C8B-B14F-4D97-AF65-F5344CB8AC3E}">
        <p14:creationId xmlns:p14="http://schemas.microsoft.com/office/powerpoint/2010/main" val="378485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войная стрелка влево/вверх 7"/>
          <p:cNvSpPr/>
          <p:nvPr/>
        </p:nvSpPr>
        <p:spPr>
          <a:xfrm rot="8536720">
            <a:off x="5969579" y="3219761"/>
            <a:ext cx="656287" cy="555785"/>
          </a:xfrm>
          <a:prstGeom prst="leftUpArrow">
            <a:avLst>
              <a:gd name="adj1" fmla="val 23147"/>
              <a:gd name="adj2" fmla="val 25000"/>
              <a:gd name="adj3" fmla="val 4652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84" y="-198488"/>
            <a:ext cx="2823130" cy="2385744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2097493"/>
              </p:ext>
            </p:extLst>
          </p:nvPr>
        </p:nvGraphicFramePr>
        <p:xfrm>
          <a:off x="-60176" y="19184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99791" y="160326"/>
            <a:ext cx="3168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ЗАЧИСЛЕНИЕ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1-й КУРС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56176" y="996911"/>
            <a:ext cx="2880320" cy="23600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квоте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  <a:p>
            <a:pPr algn="ctr"/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военнослужащие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соотечественники –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176" y="3573016"/>
            <a:ext cx="2880320" cy="31683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частные ОУ–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108</a:t>
            </a:r>
          </a:p>
          <a:p>
            <a:pPr algn="ctr"/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ОУ двойного подчинения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1058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–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821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контракт -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237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2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88630" y="0"/>
            <a:ext cx="6552727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Контрольные цифры приёма для ОУ СПО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8711" y="1879583"/>
            <a:ext cx="2261962" cy="65284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2015 год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53462" y="1879583"/>
            <a:ext cx="2261962" cy="65284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2016 год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99146" y="3312433"/>
            <a:ext cx="412018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Квалифицированные рабочие, служащие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90674" y="4485646"/>
            <a:ext cx="412018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Специалисты среднего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звена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1617" y="3295112"/>
            <a:ext cx="164437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4 668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1740" y="4435528"/>
            <a:ext cx="164437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5 006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14782" y="5932067"/>
            <a:ext cx="412018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1616" y="6162900"/>
            <a:ext cx="164437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86%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068269" y="4439480"/>
            <a:ext cx="164437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4 871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68268" y="3266266"/>
            <a:ext cx="164437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3 800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9316" y="2665878"/>
            <a:ext cx="298204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 КЦП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61617" y="3756777"/>
            <a:ext cx="164437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81%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31739" y="4901145"/>
            <a:ext cx="164437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91%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077428" y="4897193"/>
            <a:ext cx="164437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73%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083852" y="6180264"/>
            <a:ext cx="164437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73%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84" y="-198488"/>
            <a:ext cx="2823130" cy="238574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059927" y="2665878"/>
            <a:ext cx="298204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 КЦП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077427" y="3756777"/>
            <a:ext cx="164437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72%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61617" y="5680543"/>
            <a:ext cx="164437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9674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083852" y="5718599"/>
            <a:ext cx="164437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8671</a:t>
            </a:r>
          </a:p>
        </p:txBody>
      </p:sp>
    </p:spTree>
    <p:extLst>
      <p:ext uri="{BB962C8B-B14F-4D97-AF65-F5344CB8AC3E}">
        <p14:creationId xmlns:p14="http://schemas.microsoft.com/office/powerpoint/2010/main" val="8767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84" y="-198488"/>
            <a:ext cx="2823130" cy="2385744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32581866"/>
              </p:ext>
            </p:extLst>
          </p:nvPr>
        </p:nvGraphicFramePr>
        <p:xfrm>
          <a:off x="251520" y="116632"/>
          <a:ext cx="8809415" cy="6568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74089074"/>
              </p:ext>
            </p:extLst>
          </p:nvPr>
        </p:nvGraphicFramePr>
        <p:xfrm>
          <a:off x="0" y="1844825"/>
          <a:ext cx="3563888" cy="36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37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84" y="-198488"/>
            <a:ext cx="2823130" cy="23857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17580" y="116632"/>
            <a:ext cx="614931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 счёт физических (юридических) лиц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1127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человек         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66550702"/>
              </p:ext>
            </p:extLst>
          </p:nvPr>
        </p:nvGraphicFramePr>
        <p:xfrm>
          <a:off x="395536" y="1484784"/>
          <a:ext cx="8568952" cy="512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824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30404937"/>
              </p:ext>
            </p:extLst>
          </p:nvPr>
        </p:nvGraphicFramePr>
        <p:xfrm>
          <a:off x="268644" y="188640"/>
          <a:ext cx="8856984" cy="6552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84" y="-198488"/>
            <a:ext cx="2823130" cy="23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6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8211" y="2132856"/>
            <a:ext cx="39469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4333" y="23908"/>
            <a:ext cx="9005416" cy="6834092"/>
            <a:chOff x="0" y="0"/>
            <a:chExt cx="10298919" cy="7249828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0" y="0"/>
              <a:ext cx="10298919" cy="7249828"/>
              <a:chOff x="0" y="0"/>
              <a:chExt cx="10298919" cy="7249828"/>
            </a:xfrm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0" y="0"/>
                <a:ext cx="10298919" cy="7249828"/>
                <a:chOff x="0" y="0"/>
                <a:chExt cx="10298919" cy="7249828"/>
              </a:xfrm>
            </p:grpSpPr>
            <p:grpSp>
              <p:nvGrpSpPr>
                <p:cNvPr id="16" name="Группа 15"/>
                <p:cNvGrpSpPr/>
                <p:nvPr/>
              </p:nvGrpSpPr>
              <p:grpSpPr>
                <a:xfrm>
                  <a:off x="0" y="0"/>
                  <a:ext cx="10298919" cy="6602071"/>
                  <a:chOff x="-36124" y="0"/>
                  <a:chExt cx="10298919" cy="6602071"/>
                </a:xfrm>
              </p:grpSpPr>
              <p:grpSp>
                <p:nvGrpSpPr>
                  <p:cNvPr id="18" name="Группа 17"/>
                  <p:cNvGrpSpPr/>
                  <p:nvPr/>
                </p:nvGrpSpPr>
                <p:grpSpPr>
                  <a:xfrm>
                    <a:off x="-36124" y="0"/>
                    <a:ext cx="10298919" cy="1639121"/>
                    <a:chOff x="-143701" y="0"/>
                    <a:chExt cx="10298919" cy="1639121"/>
                  </a:xfrm>
                </p:grpSpPr>
                <p:sp>
                  <p:nvSpPr>
                    <p:cNvPr id="90" name="Скругленный прямоугольник 89"/>
                    <p:cNvSpPr/>
                    <p:nvPr/>
                  </p:nvSpPr>
                  <p:spPr>
                    <a:xfrm>
                      <a:off x="0" y="0"/>
                      <a:ext cx="10155218" cy="451821"/>
                    </a:xfrm>
                    <a:prstGeom prst="roundRect">
                      <a:avLst/>
                    </a:prstGeom>
                    <a:ln>
                      <a:noFill/>
                    </a:ln>
                    <a:effectLst>
                      <a:outerShdw blurRad="149987" dist="250190" dir="8460000" algn="ctr">
                        <a:srgbClr val="000000">
                          <a:alpha val="28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1500000"/>
                      </a:lightRig>
                    </a:scene3d>
                    <a:sp3d prstMaterial="metal">
                      <a:bevelT w="88900" h="889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МИНИСТЕРСТВО  ОБРАЗОВАНИЯ И НАУКИ  ДОНЕЦКОЙ НАРОДНОЙ РЕСПУБЛИКИ</a:t>
                      </a:r>
                      <a:endParaRPr lang="ru-RU" sz="1100" dirty="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91" name="Стрелка вниз 90"/>
                    <p:cNvSpPr/>
                    <p:nvPr/>
                  </p:nvSpPr>
                  <p:spPr>
                    <a:xfrm>
                      <a:off x="5131111" y="451815"/>
                      <a:ext cx="484632" cy="215160"/>
                    </a:xfrm>
                    <a:prstGeom prst="downArrow">
                      <a:avLst/>
                    </a:prstGeom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" name="Скругленный прямоугольник 91"/>
                    <p:cNvSpPr/>
                    <p:nvPr/>
                  </p:nvSpPr>
                  <p:spPr>
                    <a:xfrm>
                      <a:off x="8584353" y="666977"/>
                      <a:ext cx="1570571" cy="827405"/>
                    </a:xfrm>
                    <a:prstGeom prst="roundRect">
                      <a:avLst/>
                    </a:prstGeom>
                    <a:ln/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Частные </a:t>
                      </a:r>
                      <a:endParaRPr lang="ru-RU" sz="110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93" name="Скругленный прямоугольник 92"/>
                    <p:cNvSpPr/>
                    <p:nvPr/>
                  </p:nvSpPr>
                  <p:spPr>
                    <a:xfrm>
                      <a:off x="-143701" y="666977"/>
                      <a:ext cx="2208086" cy="870585"/>
                    </a:xfrm>
                    <a:prstGeom prst="roundRect">
                      <a:avLst/>
                    </a:prstGeom>
                    <a:ln/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Государственные</a:t>
                      </a:r>
                      <a:endParaRPr lang="ru-RU" sz="110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94" name="Поле 38"/>
                    <p:cNvSpPr txBox="1"/>
                    <p:nvPr/>
                  </p:nvSpPr>
                  <p:spPr>
                    <a:xfrm>
                      <a:off x="537880" y="957446"/>
                      <a:ext cx="878205" cy="5581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</p:spPr>
                  <p:txBody>
                    <a:bodyPr rot="0" spcFirstLastPara="0" vert="horz" wrap="non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A54200"/>
                              </a:gs>
                              <a:gs pos="78000">
                                <a:srgbClr val="FF8C19"/>
                              </a:gs>
                              <a:gs pos="100000">
                                <a:srgbClr val="FFF1E9"/>
                              </a:gs>
                            </a:gsLst>
                            <a:lin ang="5400000" scaled="0"/>
                          </a:gra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95" name="Поле 39"/>
                    <p:cNvSpPr txBox="1"/>
                    <p:nvPr/>
                  </p:nvSpPr>
                  <p:spPr>
                    <a:xfrm>
                      <a:off x="9293072" y="897535"/>
                      <a:ext cx="414630" cy="7415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</p:spPr>
                  <p:txBody>
                    <a:bodyPr rot="0" spcFirstLastPara="0" vert="horz" wrap="non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A54200"/>
                              </a:gs>
                              <a:gs pos="78000">
                                <a:srgbClr val="FF8C19"/>
                              </a:gs>
                              <a:gs pos="100000">
                                <a:srgbClr val="FFF1E9"/>
                              </a:gs>
                            </a:gsLst>
                            <a:lin ang="5400000" scaled="0"/>
                          </a:gra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89" name="Скругленный прямоугольник 88"/>
                    <p:cNvSpPr/>
                    <p:nvPr/>
                  </p:nvSpPr>
                  <p:spPr>
                    <a:xfrm>
                      <a:off x="2334409" y="666977"/>
                      <a:ext cx="5894705" cy="687705"/>
                    </a:xfrm>
                    <a:prstGeom prst="roundRect">
                      <a:avLst/>
                    </a:prstGeom>
                    <a:ln/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СИСТЕМА </a:t>
                      </a:r>
                      <a:endParaRPr lang="ru-RU" sz="1100" dirty="0">
                        <a:effectLst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СРЕДНЕГО ПРОФЕССИОНАЛЬНОГО ОБРАЗОВАНИЯ</a:t>
                      </a:r>
                      <a:endParaRPr lang="ru-RU" sz="1100" dirty="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</p:grpSp>
              <p:grpSp>
                <p:nvGrpSpPr>
                  <p:cNvPr id="19" name="Группа 18"/>
                  <p:cNvGrpSpPr/>
                  <p:nvPr/>
                </p:nvGrpSpPr>
                <p:grpSpPr>
                  <a:xfrm>
                    <a:off x="-36124" y="1354662"/>
                    <a:ext cx="10175239" cy="5247409"/>
                    <a:chOff x="-36124" y="-108378"/>
                    <a:chExt cx="10175239" cy="5247409"/>
                  </a:xfrm>
                </p:grpSpPr>
                <p:grpSp>
                  <p:nvGrpSpPr>
                    <p:cNvPr id="20" name="Группа 19"/>
                    <p:cNvGrpSpPr/>
                    <p:nvPr/>
                  </p:nvGrpSpPr>
                  <p:grpSpPr>
                    <a:xfrm>
                      <a:off x="-36124" y="-108378"/>
                      <a:ext cx="10175239" cy="5116168"/>
                      <a:chOff x="-36126" y="-110465"/>
                      <a:chExt cx="10175863" cy="5214730"/>
                    </a:xfrm>
                  </p:grpSpPr>
                  <p:grpSp>
                    <p:nvGrpSpPr>
                      <p:cNvPr id="66" name="Группа 65"/>
                      <p:cNvGrpSpPr/>
                      <p:nvPr/>
                    </p:nvGrpSpPr>
                    <p:grpSpPr>
                      <a:xfrm>
                        <a:off x="537882" y="-90192"/>
                        <a:ext cx="3560445" cy="1128631"/>
                        <a:chOff x="-165567" y="-88824"/>
                        <a:chExt cx="3431540" cy="1128809"/>
                      </a:xfrm>
                    </p:grpSpPr>
                    <p:sp>
                      <p:nvSpPr>
                        <p:cNvPr id="87" name="Скругленный прямоугольник 86"/>
                        <p:cNvSpPr/>
                        <p:nvPr/>
                      </p:nvSpPr>
                      <p:spPr>
                        <a:xfrm>
                          <a:off x="-165567" y="179560"/>
                          <a:ext cx="3431540" cy="860425"/>
                        </a:xfrm>
                        <a:prstGeom prst="roundRect">
                          <a:avLst/>
                        </a:prstGeom>
                      </p:spPr>
                      <p:style>
                        <a:lnRef idx="0">
                          <a:schemeClr val="accent6"/>
                        </a:lnRef>
                        <a:fillRef idx="3">
                          <a:schemeClr val="accent6"/>
                        </a:fillRef>
                        <a:effectRef idx="3">
                          <a:schemeClr val="accent6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Программы подготовки квалифицированных рабочих, служащих</a:t>
                          </a:r>
                          <a:endParaRPr lang="ru-RU" sz="1100">
                            <a:effectLst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88" name="Стрелка вниз 87"/>
                        <p:cNvSpPr/>
                        <p:nvPr/>
                      </p:nvSpPr>
                      <p:spPr>
                        <a:xfrm>
                          <a:off x="1850973" y="-88824"/>
                          <a:ext cx="484505" cy="254338"/>
                        </a:xfrm>
                        <a:prstGeom prst="downArrow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accent6"/>
                          </a:solidFill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67" name="Скругленный прямоугольник 66"/>
                      <p:cNvSpPr/>
                      <p:nvPr/>
                    </p:nvSpPr>
                    <p:spPr>
                      <a:xfrm>
                        <a:off x="5040162" y="449552"/>
                        <a:ext cx="585950" cy="4654713"/>
                      </a:xfrm>
                      <a:prstGeom prst="roundRect">
                        <a:avLst/>
                      </a:prstGeom>
                    </p:spPr>
                    <p:style>
                      <a:lnRef idx="0">
                        <a:schemeClr val="accent6"/>
                      </a:lnRef>
                      <a:fillRef idx="3">
                        <a:schemeClr val="accent6"/>
                      </a:fillRef>
                      <a:effectRef idx="3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vert270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Программы    профессионального     обучения</a:t>
                        </a:r>
                        <a:endParaRPr lang="ru-RU" sz="1100">
                          <a:effectLst/>
                          <a:ea typeface="Calibri"/>
                          <a:cs typeface="Times New Roman"/>
                        </a:endParaRPr>
                      </a:p>
                    </p:txBody>
                  </p:sp>
                  <p:grpSp>
                    <p:nvGrpSpPr>
                      <p:cNvPr id="68" name="Группа 67"/>
                      <p:cNvGrpSpPr/>
                      <p:nvPr/>
                    </p:nvGrpSpPr>
                    <p:grpSpPr>
                      <a:xfrm>
                        <a:off x="6399594" y="-110465"/>
                        <a:ext cx="3592830" cy="1126306"/>
                        <a:chOff x="173518" y="-86864"/>
                        <a:chExt cx="3431540" cy="1126805"/>
                      </a:xfrm>
                    </p:grpSpPr>
                    <p:sp>
                      <p:nvSpPr>
                        <p:cNvPr id="85" name="Скругленный прямоугольник 84"/>
                        <p:cNvSpPr/>
                        <p:nvPr/>
                      </p:nvSpPr>
                      <p:spPr>
                        <a:xfrm>
                          <a:off x="173518" y="179516"/>
                          <a:ext cx="3431540" cy="860425"/>
                        </a:xfrm>
                        <a:prstGeom prst="roundRect">
                          <a:avLst/>
                        </a:prstGeom>
                      </p:spPr>
                      <p:style>
                        <a:lnRef idx="0">
                          <a:schemeClr val="accent6"/>
                        </a:lnRef>
                        <a:fillRef idx="3">
                          <a:schemeClr val="accent6"/>
                        </a:fillRef>
                        <a:effectRef idx="3">
                          <a:schemeClr val="accent6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Программы подготовки</a:t>
                          </a:r>
                          <a:endParaRPr lang="ru-RU" sz="1100">
                            <a:effectLst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специалистов   среднего   звена</a:t>
                          </a:r>
                          <a:endParaRPr lang="ru-RU" sz="1100">
                            <a:effectLst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86" name="Стрелка вниз 85"/>
                        <p:cNvSpPr/>
                        <p:nvPr/>
                      </p:nvSpPr>
                      <p:spPr>
                        <a:xfrm>
                          <a:off x="1385942" y="-86864"/>
                          <a:ext cx="484505" cy="254339"/>
                        </a:xfrm>
                        <a:prstGeom prst="downArrow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accent6"/>
                          </a:solidFill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69" name="Группа 68"/>
                      <p:cNvGrpSpPr/>
                      <p:nvPr/>
                    </p:nvGrpSpPr>
                    <p:grpSpPr>
                      <a:xfrm>
                        <a:off x="-36126" y="1056762"/>
                        <a:ext cx="4603116" cy="1808961"/>
                        <a:chOff x="-36126" y="-158852"/>
                        <a:chExt cx="4603116" cy="1808961"/>
                      </a:xfrm>
                    </p:grpSpPr>
                    <p:grpSp>
                      <p:nvGrpSpPr>
                        <p:cNvPr id="78" name="Группа 77"/>
                        <p:cNvGrpSpPr/>
                        <p:nvPr/>
                      </p:nvGrpSpPr>
                      <p:grpSpPr>
                        <a:xfrm>
                          <a:off x="-36126" y="-58974"/>
                          <a:ext cx="4603116" cy="1505168"/>
                          <a:chOff x="-36129" y="-181300"/>
                          <a:chExt cx="4603488" cy="695322"/>
                        </a:xfrm>
                      </p:grpSpPr>
                      <p:sp>
                        <p:nvSpPr>
                          <p:cNvPr id="82" name="Скругленный прямоугольник 81"/>
                          <p:cNvSpPr/>
                          <p:nvPr/>
                        </p:nvSpPr>
                        <p:spPr>
                          <a:xfrm>
                            <a:off x="-36129" y="-181300"/>
                            <a:ext cx="2065020" cy="695322"/>
                          </a:xfrm>
                          <a:prstGeom prst="roundRect">
                            <a:avLst/>
                          </a:prstGeom>
                          <a:ln>
                            <a:noFill/>
                          </a:ln>
                          <a:effectLst>
                            <a:outerShdw blurRad="149987" dist="250190" dir="8460000" algn="ctr">
                              <a:srgbClr val="000000">
                                <a:alpha val="28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contrasting" dir="t">
                              <a:rot lat="0" lon="0" rev="1500000"/>
                            </a:lightRig>
                          </a:scene3d>
                          <a:sp3d prstMaterial="metal">
                            <a:bevelT w="88900" h="88900"/>
                          </a:sp3d>
                        </p:spPr>
                        <p:style>
                          <a:lnRef idx="1">
                            <a:schemeClr val="accent6"/>
                          </a:lnRef>
                          <a:fillRef idx="2">
                            <a:schemeClr val="accent6"/>
                          </a:fillRef>
                          <a:effectRef idx="1">
                            <a:schemeClr val="accent6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15000"/>
                              </a:lnSpc>
                              <a:spcAft>
                                <a:spcPts val="1000"/>
                              </a:spcAft>
                            </a:pPr>
                            <a:r>
                              <a:rPr lang="ru-RU" sz="1400" b="1">
                                <a:effectLst/>
                                <a:latin typeface="Times New Roman"/>
                                <a:ea typeface="Calibri"/>
                                <a:cs typeface="Times New Roman"/>
                              </a:rPr>
                              <a:t>Профессионально-технические образовательные учреждения</a:t>
                            </a:r>
                            <a:endParaRPr lang="ru-RU" sz="1100">
                              <a:effectLst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  <p:sp>
                        <p:nvSpPr>
                          <p:cNvPr id="83" name="Скругленный прямоугольник 82"/>
                          <p:cNvSpPr/>
                          <p:nvPr/>
                        </p:nvSpPr>
                        <p:spPr>
                          <a:xfrm>
                            <a:off x="2599494" y="-181300"/>
                            <a:ext cx="1967865" cy="695322"/>
                          </a:xfrm>
                          <a:prstGeom prst="roundRect">
                            <a:avLst/>
                          </a:prstGeom>
                          <a:ln>
                            <a:noFill/>
                          </a:ln>
                          <a:effectLst>
                            <a:outerShdw blurRad="149987" dist="250190" dir="8460000" algn="ctr">
                              <a:srgbClr val="000000">
                                <a:alpha val="28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contrasting" dir="t">
                              <a:rot lat="0" lon="0" rev="1500000"/>
                            </a:lightRig>
                          </a:scene3d>
                          <a:sp3d prstMaterial="metal">
                            <a:bevelT w="88900" h="88900"/>
                          </a:sp3d>
                        </p:spPr>
                        <p:style>
                          <a:lnRef idx="1">
                            <a:schemeClr val="accent6"/>
                          </a:lnRef>
                          <a:fillRef idx="2">
                            <a:schemeClr val="accent6"/>
                          </a:fillRef>
                          <a:effectRef idx="1">
                            <a:schemeClr val="accent6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15000"/>
                              </a:lnSpc>
                              <a:spcAft>
                                <a:spcPts val="1000"/>
                              </a:spcAft>
                            </a:pPr>
                            <a:r>
                              <a:rPr lang="ru-RU" sz="1400" b="1">
                                <a:effectLst/>
                                <a:latin typeface="Times New Roman"/>
                                <a:ea typeface="Calibri"/>
                                <a:cs typeface="Times New Roman"/>
                              </a:rPr>
                              <a:t>Учебные центры при учреждениях исполнения наказаний</a:t>
                            </a:r>
                            <a:endParaRPr lang="ru-RU" sz="1100">
                              <a:effectLst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  <p:sp>
                        <p:nvSpPr>
                          <p:cNvPr id="84" name="Поле 18"/>
                          <p:cNvSpPr txBox="1"/>
                          <p:nvPr/>
                        </p:nvSpPr>
                        <p:spPr>
                          <a:xfrm>
                            <a:off x="1954036" y="-95255"/>
                            <a:ext cx="731520" cy="3025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  <a:scene3d>
                              <a:camera prst="orthographicFront"/>
                              <a:lightRig rig="flat" dir="tl">
                                <a:rot lat="0" lon="0" rev="6600000"/>
                              </a:lightRig>
                            </a:scene3d>
                            <a:sp3d extrusionH="25400" contourW="8890">
                              <a:bevelT w="38100" h="31750"/>
                              <a:contourClr>
                                <a:schemeClr val="accent2">
                                  <a:shade val="75000"/>
                                </a:schemeClr>
                              </a:contourClr>
                            </a:sp3d>
                          </a:bodyPr>
                          <a:lstStyle/>
                          <a:p>
                            <a:pPr algn="ctr">
                              <a:lnSpc>
                                <a:spcPct val="115000"/>
                              </a:lnSpc>
                              <a:spcAft>
                                <a:spcPts val="1000"/>
                              </a:spcAft>
                            </a:pPr>
                            <a:r>
                              <a:rPr lang="ru-RU" sz="3200" b="1" dirty="0">
                                <a:ln>
                                  <a:noFill/>
                                </a:ln>
                                <a:gradFill>
                                  <a:gsLst>
                                    <a:gs pos="0">
                                      <a:srgbClr val="FC7B79"/>
                                    </a:gs>
                                    <a:gs pos="75000">
                                      <a:srgbClr val="CF2C28"/>
                                    </a:gs>
                                    <a:gs pos="100000">
                                      <a:srgbClr val="C90000"/>
                                    </a:gs>
                                  </a:gsLst>
                                  <a:lin ang="5400000" scaled="0"/>
                                </a:gradFill>
                                <a:effectLst>
                                  <a:outerShdw blurRad="50800" dist="39002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libri"/>
                                <a:ea typeface="Calibri"/>
                                <a:cs typeface="Times New Roman"/>
                              </a:rPr>
                              <a:t>60</a:t>
                            </a:r>
                            <a:endParaRPr lang="ru-RU" sz="3200" dirty="0">
                              <a:effectLst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</p:grpSp>
                    <p:sp>
                      <p:nvSpPr>
                        <p:cNvPr id="79" name="Стрелка вниз 78"/>
                        <p:cNvSpPr/>
                        <p:nvPr/>
                      </p:nvSpPr>
                      <p:spPr>
                        <a:xfrm>
                          <a:off x="1968396" y="-158852"/>
                          <a:ext cx="661670" cy="204200"/>
                        </a:xfrm>
                        <a:prstGeom prst="downArrow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accent6"/>
                          </a:solidFill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0" name="Поле 28"/>
                        <p:cNvSpPr txBox="1"/>
                        <p:nvPr/>
                      </p:nvSpPr>
                      <p:spPr>
                        <a:xfrm>
                          <a:off x="609369" y="909064"/>
                          <a:ext cx="646430" cy="7410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  <p:txBody>
                        <a:bodyPr rot="0" spcFirstLastPara="0" vert="horz" wrap="non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3600" b="1">
                              <a:ln>
                                <a:noFill/>
                              </a:ln>
                              <a:gradFill>
                                <a:gsLst>
                                  <a:gs pos="0">
                                    <a:srgbClr val="A54200"/>
                                  </a:gs>
                                  <a:gs pos="78000">
                                    <a:srgbClr val="FF8C19"/>
                                  </a:gs>
                                  <a:gs pos="100000">
                                    <a:srgbClr val="FFF1E9"/>
                                  </a:gs>
                                </a:gsLst>
                                <a:lin ang="5400000" scaled="0"/>
                              </a:gradFill>
                              <a:effectLst>
                                <a:outerShdw blurRad="69850" dist="43180" dir="5400000" sx="0" sy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Calibri"/>
                              <a:ea typeface="Calibri"/>
                              <a:cs typeface="Times New Roman"/>
                            </a:rPr>
                            <a:t>55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81" name="Поле 29"/>
                        <p:cNvSpPr txBox="1"/>
                        <p:nvPr/>
                      </p:nvSpPr>
                      <p:spPr>
                        <a:xfrm>
                          <a:off x="4113023" y="677549"/>
                          <a:ext cx="414655" cy="741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  <p:txBody>
                        <a:bodyPr rot="0" spcFirstLastPara="0" vert="horz" wrap="non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3600" b="1" dirty="0">
                              <a:ln>
                                <a:noFill/>
                              </a:ln>
                              <a:gradFill>
                                <a:gsLst>
                                  <a:gs pos="0">
                                    <a:srgbClr val="A54200"/>
                                  </a:gs>
                                  <a:gs pos="78000">
                                    <a:srgbClr val="FF8C19"/>
                                  </a:gs>
                                  <a:gs pos="100000">
                                    <a:srgbClr val="FFF1E9"/>
                                  </a:gs>
                                </a:gsLst>
                                <a:lin ang="5400000" scaled="0"/>
                              </a:gradFill>
                              <a:effectLst>
                                <a:outerShdw blurRad="69850" dist="43180" dir="5400000" sx="0" sy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Calibri"/>
                              <a:ea typeface="Calibri"/>
                              <a:cs typeface="Times New Roman"/>
                            </a:rPr>
                            <a:t>5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</p:grpSp>
                  <p:grpSp>
                    <p:nvGrpSpPr>
                      <p:cNvPr id="70" name="Группа 69"/>
                      <p:cNvGrpSpPr/>
                      <p:nvPr/>
                    </p:nvGrpSpPr>
                    <p:grpSpPr>
                      <a:xfrm>
                        <a:off x="6041590" y="1002978"/>
                        <a:ext cx="4098147" cy="1802665"/>
                        <a:chOff x="-36480" y="-158848"/>
                        <a:chExt cx="4098147" cy="1802665"/>
                      </a:xfrm>
                    </p:grpSpPr>
                    <p:grpSp>
                      <p:nvGrpSpPr>
                        <p:cNvPr id="71" name="Группа 70"/>
                        <p:cNvGrpSpPr/>
                        <p:nvPr/>
                      </p:nvGrpSpPr>
                      <p:grpSpPr>
                        <a:xfrm>
                          <a:off x="-36480" y="-102225"/>
                          <a:ext cx="4098147" cy="1746042"/>
                          <a:chOff x="-36483" y="-179056"/>
                          <a:chExt cx="4098483" cy="796166"/>
                        </a:xfrm>
                      </p:grpSpPr>
                      <p:sp>
                        <p:nvSpPr>
                          <p:cNvPr id="75" name="Скругленный прямоугольник 74"/>
                          <p:cNvSpPr/>
                          <p:nvPr/>
                        </p:nvSpPr>
                        <p:spPr>
                          <a:xfrm>
                            <a:off x="-36483" y="-146784"/>
                            <a:ext cx="1742440" cy="664382"/>
                          </a:xfrm>
                          <a:prstGeom prst="roundRect">
                            <a:avLst/>
                          </a:prstGeom>
                          <a:ln>
                            <a:noFill/>
                          </a:ln>
                          <a:effectLst>
                            <a:outerShdw blurRad="149987" dist="250190" dir="8460000" algn="ctr">
                              <a:srgbClr val="000000">
                                <a:alpha val="28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contrasting" dir="t">
                              <a:rot lat="0" lon="0" rev="1500000"/>
                            </a:lightRig>
                          </a:scene3d>
                          <a:sp3d prstMaterial="metal">
                            <a:bevelT w="88900" h="88900"/>
                          </a:sp3d>
                        </p:spPr>
                        <p:style>
                          <a:lnRef idx="1">
                            <a:schemeClr val="accent6"/>
                          </a:lnRef>
                          <a:fillRef idx="2">
                            <a:schemeClr val="accent6"/>
                          </a:fillRef>
                          <a:effectRef idx="1">
                            <a:schemeClr val="accent6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15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ru-RU" sz="1400" b="1">
                                <a:effectLst/>
                                <a:latin typeface="Times New Roman"/>
                                <a:ea typeface="Calibri"/>
                                <a:cs typeface="Times New Roman"/>
                              </a:rPr>
                              <a:t>Техникумы </a:t>
                            </a:r>
                            <a:endParaRPr lang="ru-RU" sz="1100">
                              <a:effectLst/>
                              <a:ea typeface="Calibri"/>
                              <a:cs typeface="Times New Roman"/>
                            </a:endParaRPr>
                          </a:p>
                          <a:p>
                            <a:pPr algn="ctr">
                              <a:lnSpc>
                                <a:spcPct val="115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ru-RU" sz="1400">
                                <a:effectLst/>
                                <a:latin typeface="Times New Roman"/>
                                <a:ea typeface="Calibri"/>
                                <a:cs typeface="Times New Roman"/>
                              </a:rPr>
                              <a:t>(базовая подготовка)</a:t>
                            </a:r>
                            <a:endParaRPr lang="ru-RU" sz="1100">
                              <a:effectLst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  <p:sp>
                        <p:nvSpPr>
                          <p:cNvPr id="76" name="Скругленный прямоугольник 75"/>
                          <p:cNvSpPr/>
                          <p:nvPr/>
                        </p:nvSpPr>
                        <p:spPr>
                          <a:xfrm>
                            <a:off x="2426875" y="-179056"/>
                            <a:ext cx="1635125" cy="696511"/>
                          </a:xfrm>
                          <a:prstGeom prst="roundRect">
                            <a:avLst/>
                          </a:prstGeom>
                          <a:ln>
                            <a:noFill/>
                          </a:ln>
                          <a:effectLst>
                            <a:outerShdw blurRad="149987" dist="250190" dir="8460000" algn="ctr">
                              <a:srgbClr val="000000">
                                <a:alpha val="28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contrasting" dir="t">
                              <a:rot lat="0" lon="0" rev="1500000"/>
                            </a:lightRig>
                          </a:scene3d>
                          <a:sp3d prstMaterial="metal">
                            <a:bevelT w="88900" h="88900"/>
                          </a:sp3d>
                        </p:spPr>
                        <p:style>
                          <a:lnRef idx="1">
                            <a:schemeClr val="accent6"/>
                          </a:lnRef>
                          <a:fillRef idx="2">
                            <a:schemeClr val="accent6"/>
                          </a:fillRef>
                          <a:effectRef idx="1">
                            <a:schemeClr val="accent6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15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ru-RU" sz="1400" b="1">
                                <a:effectLst/>
                                <a:latin typeface="Times New Roman"/>
                                <a:ea typeface="Calibri"/>
                                <a:cs typeface="Times New Roman"/>
                              </a:rPr>
                              <a:t>Колледжи </a:t>
                            </a:r>
                            <a:r>
                              <a:rPr lang="ru-RU" sz="1400">
                                <a:effectLst/>
                                <a:latin typeface="Times New Roman"/>
                                <a:ea typeface="Calibri"/>
                                <a:cs typeface="Times New Roman"/>
                              </a:rPr>
                              <a:t>(углублённая подготовка)</a:t>
                            </a:r>
                            <a:endParaRPr lang="ru-RU" sz="1100">
                              <a:effectLst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  <p:sp>
                        <p:nvSpPr>
                          <p:cNvPr id="77" name="Поле 20"/>
                          <p:cNvSpPr txBox="1"/>
                          <p:nvPr/>
                        </p:nvSpPr>
                        <p:spPr>
                          <a:xfrm>
                            <a:off x="1685093" y="-28349"/>
                            <a:ext cx="731461" cy="6454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  <a:scene3d>
                              <a:camera prst="orthographicFront"/>
                              <a:lightRig rig="flat" dir="tl">
                                <a:rot lat="0" lon="0" rev="6600000"/>
                              </a:lightRig>
                            </a:scene3d>
                            <a:sp3d extrusionH="25400" contourW="8890">
                              <a:bevelT w="38100" h="31750"/>
                              <a:contourClr>
                                <a:schemeClr val="accent2">
                                  <a:shade val="75000"/>
                                </a:schemeClr>
                              </a:contourClr>
                            </a:sp3d>
                          </a:bodyPr>
                          <a:lstStyle/>
                          <a:p>
                            <a:pPr algn="ctr">
                              <a:lnSpc>
                                <a:spcPct val="115000"/>
                              </a:lnSpc>
                              <a:spcAft>
                                <a:spcPts val="1000"/>
                              </a:spcAft>
                            </a:pPr>
                            <a:r>
                              <a:rPr lang="ru-RU" sz="3200" b="1" dirty="0">
                                <a:ln>
                                  <a:noFill/>
                                </a:ln>
                                <a:gradFill>
                                  <a:gsLst>
                                    <a:gs pos="0">
                                      <a:srgbClr val="FC7B79"/>
                                    </a:gs>
                                    <a:gs pos="75000">
                                      <a:srgbClr val="CF2C28"/>
                                    </a:gs>
                                    <a:gs pos="100000">
                                      <a:srgbClr val="C90000"/>
                                    </a:gs>
                                  </a:gsLst>
                                  <a:lin ang="5400000" scaled="0"/>
                                </a:gradFill>
                                <a:effectLst>
                                  <a:outerShdw blurRad="50800" dist="39002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libri"/>
                                <a:ea typeface="Calibri"/>
                                <a:cs typeface="Times New Roman"/>
                              </a:rPr>
                              <a:t>52</a:t>
                            </a:r>
                            <a:endParaRPr lang="ru-RU" sz="3200" dirty="0">
                              <a:effectLst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</p:grpSp>
                    <p:sp>
                      <p:nvSpPr>
                        <p:cNvPr id="72" name="Стрелка вниз 71"/>
                        <p:cNvSpPr/>
                        <p:nvPr/>
                      </p:nvSpPr>
                      <p:spPr>
                        <a:xfrm>
                          <a:off x="1785195" y="-158848"/>
                          <a:ext cx="662151" cy="204542"/>
                        </a:xfrm>
                        <a:prstGeom prst="downArrow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accent6"/>
                          </a:solidFill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3" name="Поле 30"/>
                        <p:cNvSpPr txBox="1"/>
                        <p:nvPr/>
                      </p:nvSpPr>
                      <p:spPr>
                        <a:xfrm>
                          <a:off x="512463" y="683921"/>
                          <a:ext cx="646430" cy="741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  <p:txBody>
                        <a:bodyPr rot="0" spcFirstLastPara="0" vert="horz" wrap="non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3600" b="1">
                              <a:ln>
                                <a:noFill/>
                              </a:ln>
                              <a:gradFill>
                                <a:gsLst>
                                  <a:gs pos="0">
                                    <a:srgbClr val="A54200"/>
                                  </a:gs>
                                  <a:gs pos="78000">
                                    <a:srgbClr val="FF8C19"/>
                                  </a:gs>
                                  <a:gs pos="100000">
                                    <a:srgbClr val="FFF1E9"/>
                                  </a:gs>
                                </a:gsLst>
                                <a:lin ang="5400000" scaled="0"/>
                              </a:gradFill>
                              <a:effectLst>
                                <a:outerShdw blurRad="69850" dist="43180" dir="5400000" sx="0" sy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Calibri"/>
                              <a:ea typeface="Calibri"/>
                              <a:cs typeface="Times New Roman"/>
                            </a:rPr>
                            <a:t>28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74" name="Поле 31"/>
                        <p:cNvSpPr txBox="1"/>
                        <p:nvPr/>
                      </p:nvSpPr>
                      <p:spPr>
                        <a:xfrm>
                          <a:off x="2943465" y="758302"/>
                          <a:ext cx="646430" cy="741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  <p:txBody>
                        <a:bodyPr rot="0" spcFirstLastPara="0" vert="horz" wrap="non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3600" b="1">
                              <a:ln>
                                <a:noFill/>
                              </a:ln>
                              <a:gradFill>
                                <a:gsLst>
                                  <a:gs pos="0">
                                    <a:srgbClr val="A54200"/>
                                  </a:gs>
                                  <a:gs pos="78000">
                                    <a:srgbClr val="FF8C19"/>
                                  </a:gs>
                                  <a:gs pos="100000">
                                    <a:srgbClr val="FFF1E9"/>
                                  </a:gs>
                                </a:gsLst>
                                <a:lin ang="5400000" scaled="0"/>
                              </a:gradFill>
                              <a:effectLst>
                                <a:outerShdw blurRad="69850" dist="43180" dir="5400000" sx="0" sy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Calibri"/>
                              <a:ea typeface="Calibri"/>
                              <a:cs typeface="Times New Roman"/>
                            </a:rPr>
                            <a:t>24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1" name="Группа 20"/>
                    <p:cNvGrpSpPr/>
                    <p:nvPr/>
                  </p:nvGrpSpPr>
                  <p:grpSpPr>
                    <a:xfrm>
                      <a:off x="107580" y="2676780"/>
                      <a:ext cx="4528738" cy="2462176"/>
                      <a:chOff x="-32270" y="-453695"/>
                      <a:chExt cx="4528738" cy="2462176"/>
                    </a:xfrm>
                  </p:grpSpPr>
                  <p:grpSp>
                    <p:nvGrpSpPr>
                      <p:cNvPr id="47" name="Группа 46"/>
                      <p:cNvGrpSpPr/>
                      <p:nvPr/>
                    </p:nvGrpSpPr>
                    <p:grpSpPr>
                      <a:xfrm>
                        <a:off x="-32270" y="-347390"/>
                        <a:ext cx="4518227" cy="2355871"/>
                        <a:chOff x="-32270" y="-377454"/>
                        <a:chExt cx="4518227" cy="2559760"/>
                      </a:xfrm>
                    </p:grpSpPr>
                    <p:sp>
                      <p:nvSpPr>
                        <p:cNvPr id="49" name="Поле 76"/>
                        <p:cNvSpPr txBox="1"/>
                        <p:nvPr/>
                      </p:nvSpPr>
                      <p:spPr>
                        <a:xfrm>
                          <a:off x="-32270" y="-377454"/>
                          <a:ext cx="4518227" cy="558722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n w="6350">
                          <a:noFill/>
                        </a:ln>
                        <a:effectLst>
                          <a:outerShdw blurRad="149987" dist="250190" dir="8460000" algn="ctr">
                            <a:srgbClr val="000000">
                              <a:alpha val="28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contrasting" dir="t">
                            <a:rot lat="0" lon="0" rev="1500000"/>
                          </a:lightRig>
                        </a:scene3d>
                        <a:sp3d prstMaterial="metal">
                          <a:bevelT w="88900" h="88900"/>
                        </a:sp3d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indent="-27051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u="sng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СТРУКТУРНЫЕ   ПОДРАЗДЕЛЕНИЯ</a:t>
                          </a:r>
                          <a:endParaRPr lang="ru-RU" sz="1100">
                            <a:effectLst/>
                            <a:ea typeface="Calibri"/>
                            <a:cs typeface="Times New Roman"/>
                          </a:endParaRPr>
                        </a:p>
                        <a:p>
                          <a:pPr indent="-18034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ОО   ВПО</a:t>
                          </a:r>
                          <a:endParaRPr lang="ru-RU" sz="1100">
                            <a:effectLst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solidFill>
                                <a:srgbClr val="17365D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ea typeface="Calibri"/>
                            <a:cs typeface="Times New Roman"/>
                          </a:endParaRPr>
                        </a:p>
                      </p:txBody>
                    </p:sp>
                    <p:grpSp>
                      <p:nvGrpSpPr>
                        <p:cNvPr id="50" name="Группа 49"/>
                        <p:cNvGrpSpPr/>
                        <p:nvPr/>
                      </p:nvGrpSpPr>
                      <p:grpSpPr>
                        <a:xfrm>
                          <a:off x="2280506" y="268052"/>
                          <a:ext cx="1054249" cy="1902568"/>
                          <a:chOff x="-32388" y="-377407"/>
                          <a:chExt cx="1054249" cy="1902568"/>
                        </a:xfrm>
                      </p:grpSpPr>
                      <p:sp>
                        <p:nvSpPr>
                          <p:cNvPr id="63" name="Скругленный прямоугольник 62"/>
                          <p:cNvSpPr/>
                          <p:nvPr/>
                        </p:nvSpPr>
                        <p:spPr>
                          <a:xfrm>
                            <a:off x="-32388" y="-377407"/>
                            <a:ext cx="1054249" cy="1902568"/>
                          </a:xfrm>
                          <a:prstGeom prst="roundRect">
                            <a:avLst/>
                          </a:prstGeom>
                          <a:ln>
                            <a:noFill/>
                          </a:ln>
                          <a:effectLst>
                            <a:outerShdw blurRad="149987" dist="250190" dir="8460000" algn="ctr">
                              <a:srgbClr val="000000">
                                <a:alpha val="28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contrasting" dir="t">
                              <a:rot lat="0" lon="0" rev="1500000"/>
                            </a:lightRig>
                          </a:scene3d>
                          <a:sp3d prstMaterial="metal">
                            <a:bevelT w="88900" h="88900"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2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0" tIns="0" rIns="0" bIns="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>
                              <a:lnSpc>
                                <a:spcPct val="115000"/>
                              </a:lnSpc>
                              <a:spcAft>
                                <a:spcPts val="0"/>
                              </a:spcAft>
                            </a:pPr>
                            <a:endParaRPr lang="ru-RU" sz="1400" dirty="0" smtClean="0">
                              <a:effectLst/>
                              <a:latin typeface="Times New Roman"/>
                              <a:ea typeface="Calibri"/>
                              <a:cs typeface="Times New Roman"/>
                            </a:endParaRPr>
                          </a:p>
                          <a:p>
                            <a:pPr>
                              <a:lnSpc>
                                <a:spcPct val="115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ru-RU" sz="1400" dirty="0" err="1" smtClean="0">
                                <a:effectLst/>
                                <a:latin typeface="Times New Roman"/>
                                <a:ea typeface="Calibri"/>
                                <a:cs typeface="Times New Roman"/>
                              </a:rPr>
                              <a:t>ДонНУЭТ</a:t>
                            </a:r>
                            <a:endParaRPr lang="ru-RU" sz="1100" dirty="0">
                              <a:effectLst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  <p:sp>
                        <p:nvSpPr>
                          <p:cNvPr id="64" name="Прямоугольник 63"/>
                          <p:cNvSpPr/>
                          <p:nvPr/>
                        </p:nvSpPr>
                        <p:spPr>
                          <a:xfrm>
                            <a:off x="161384" y="-280532"/>
                            <a:ext cx="684530" cy="736600"/>
                          </a:xfrm>
                          <a:prstGeom prst="rect">
                            <a:avLst/>
                          </a:prstGeom>
                          <a:blipFill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 l="-33000" r="-33000"/>
                            </a:stretch>
                          </a:blipFill>
                        </p:spPr>
                        <p:style>
                          <a:lnRef idx="2">
                            <a:schemeClr val="lt1">
                              <a:hueOff val="0"/>
                              <a:satOff val="0"/>
                              <a:lumOff val="0"/>
                              <a:alphaOff val="0"/>
                            </a:schemeClr>
                          </a:lnRef>
                          <a:fillRef idx="1">
                            <a:scrgbClr r="0" g="0" b="0"/>
                          </a:fillRef>
                          <a:effectRef idx="0">
                            <a:schemeClr val="accent1">
                              <a:tint val="50000"/>
                              <a:hueOff val="0"/>
                              <a:satOff val="0"/>
                              <a:lumOff val="0"/>
                              <a:alphaOff val="0"/>
                            </a:schemeClr>
                          </a:effectRef>
                          <a:fontRef idx="minor">
                            <a:schemeClr val="lt1">
                              <a:hueOff val="0"/>
                              <a:satOff val="0"/>
                              <a:lumOff val="0"/>
                              <a:alphaOff val="0"/>
                            </a:schemeClr>
                          </a:fontRef>
                        </p:style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65" name="Поле 86"/>
                          <p:cNvSpPr txBox="1"/>
                          <p:nvPr/>
                        </p:nvSpPr>
                        <p:spPr>
                          <a:xfrm>
                            <a:off x="268960" y="752919"/>
                            <a:ext cx="414655" cy="667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  <p:txBody>
                          <a:bodyPr rot="0" spcFirstLastPara="0" vert="horz" wrap="non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15000"/>
                              </a:lnSpc>
                              <a:spcAft>
                                <a:spcPts val="1000"/>
                              </a:spcAft>
                            </a:pPr>
                            <a:r>
                              <a:rPr lang="ru-RU" sz="3600" b="1">
                                <a:ln>
                                  <a:noFill/>
                                </a:ln>
                                <a:gradFill>
                                  <a:gsLst>
                                    <a:gs pos="0">
                                      <a:srgbClr val="A54200"/>
                                    </a:gs>
                                    <a:gs pos="78000">
                                      <a:srgbClr val="FF8C19"/>
                                    </a:gs>
                                    <a:gs pos="100000">
                                      <a:srgbClr val="FFF1E9"/>
                                    </a:gs>
                                  </a:gsLst>
                                  <a:lin ang="5400000" scaled="0"/>
                                </a:gradFill>
                                <a:effectLst>
                                  <a:outerShdw blurRad="69850" dist="43180" dir="5400000" sx="0" sy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libri"/>
                                <a:ea typeface="Calibri"/>
                                <a:cs typeface="Times New Roman"/>
                              </a:rPr>
                              <a:t>4</a:t>
                            </a:r>
                            <a:endParaRPr lang="ru-RU" sz="1100">
                              <a:effectLst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1" name="Группа 50"/>
                        <p:cNvGrpSpPr/>
                        <p:nvPr/>
                      </p:nvGrpSpPr>
                      <p:grpSpPr>
                        <a:xfrm>
                          <a:off x="1129501" y="268051"/>
                          <a:ext cx="989330" cy="1902411"/>
                          <a:chOff x="-32325" y="-377408"/>
                          <a:chExt cx="989330" cy="1902411"/>
                        </a:xfrm>
                      </p:grpSpPr>
                      <p:sp>
                        <p:nvSpPr>
                          <p:cNvPr id="60" name="Скругленный прямоугольник 59"/>
                          <p:cNvSpPr/>
                          <p:nvPr/>
                        </p:nvSpPr>
                        <p:spPr>
                          <a:xfrm>
                            <a:off x="-32325" y="-377408"/>
                            <a:ext cx="989330" cy="1902411"/>
                          </a:xfrm>
                          <a:prstGeom prst="roundRect">
                            <a:avLst/>
                          </a:prstGeom>
                          <a:ln>
                            <a:noFill/>
                          </a:ln>
                          <a:effectLst>
                            <a:outerShdw blurRad="149987" dist="250190" dir="8460000" algn="ctr">
                              <a:srgbClr val="000000">
                                <a:alpha val="28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contrasting" dir="t">
                              <a:rot lat="0" lon="0" rev="1500000"/>
                            </a:lightRig>
                          </a:scene3d>
                          <a:sp3d prstMaterial="metal">
                            <a:bevelT w="88900" h="88900"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2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0" tIns="0" rIns="0" bIns="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15000"/>
                              </a:lnSpc>
                              <a:spcAft>
                                <a:spcPts val="0"/>
                              </a:spcAft>
                            </a:pPr>
                            <a:endParaRPr lang="ru-RU" sz="1400" dirty="0" smtClean="0">
                              <a:effectLst/>
                              <a:latin typeface="Times New Roman"/>
                              <a:ea typeface="Calibri"/>
                              <a:cs typeface="Times New Roman"/>
                            </a:endParaRPr>
                          </a:p>
                          <a:p>
                            <a:pPr algn="ctr">
                              <a:lnSpc>
                                <a:spcPct val="115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ru-RU" sz="1400" dirty="0" err="1" smtClean="0">
                                <a:effectLst/>
                                <a:latin typeface="Times New Roman"/>
                                <a:ea typeface="Calibri"/>
                                <a:cs typeface="Times New Roman"/>
                              </a:rPr>
                              <a:t>ДонНТУ</a:t>
                            </a:r>
                            <a:endParaRPr lang="ru-RU" sz="1100" dirty="0">
                              <a:effectLst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  <p:sp>
                        <p:nvSpPr>
                          <p:cNvPr id="61" name="Прямоугольник 60"/>
                          <p:cNvSpPr/>
                          <p:nvPr/>
                        </p:nvSpPr>
                        <p:spPr>
                          <a:xfrm>
                            <a:off x="53807" y="-377350"/>
                            <a:ext cx="774550" cy="946448"/>
                          </a:xfrm>
                          <a:prstGeom prst="rect">
                            <a:avLst/>
                          </a:prstGeom>
                          <a:blipFill>
                            <a:blip r:embed="rId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 l="-2000" r="-2000"/>
                            </a:stretch>
                          </a:blipFill>
                          <a:ln>
                            <a:noFill/>
                          </a:ln>
                        </p:spPr>
                        <p:style>
                          <a:lnRef idx="2">
                            <a:schemeClr val="lt1">
                              <a:hueOff val="0"/>
                              <a:satOff val="0"/>
                              <a:lumOff val="0"/>
                              <a:alphaOff val="0"/>
                            </a:schemeClr>
                          </a:lnRef>
                          <a:fillRef idx="1">
                            <a:scrgbClr r="0" g="0" b="0"/>
                          </a:fillRef>
                          <a:effectRef idx="0">
                            <a:schemeClr val="accent1">
                              <a:tint val="50000"/>
                              <a:hueOff val="0"/>
                              <a:satOff val="0"/>
                              <a:lumOff val="0"/>
                              <a:alphaOff val="0"/>
                            </a:schemeClr>
                          </a:effectRef>
                          <a:fontRef idx="minor">
                            <a:schemeClr val="lt1">
                              <a:hueOff val="0"/>
                              <a:satOff val="0"/>
                              <a:lumOff val="0"/>
                              <a:alphaOff val="0"/>
                            </a:schemeClr>
                          </a:fontRef>
                        </p:style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62" name="Поле 87"/>
                          <p:cNvSpPr txBox="1"/>
                          <p:nvPr/>
                        </p:nvSpPr>
                        <p:spPr>
                          <a:xfrm>
                            <a:off x="258202" y="763742"/>
                            <a:ext cx="414655" cy="5967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  <p:txBody>
                          <a:bodyPr rot="0" spcFirstLastPara="0" vert="horz" wrap="non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15000"/>
                              </a:lnSpc>
                              <a:spcAft>
                                <a:spcPts val="1000"/>
                              </a:spcAft>
                            </a:pPr>
                            <a:r>
                              <a:rPr lang="ru-RU" sz="3600" b="1">
                                <a:ln>
                                  <a:noFill/>
                                </a:ln>
                                <a:gradFill>
                                  <a:gsLst>
                                    <a:gs pos="0">
                                      <a:srgbClr val="A54200"/>
                                    </a:gs>
                                    <a:gs pos="78000">
                                      <a:srgbClr val="FF8C19"/>
                                    </a:gs>
                                    <a:gs pos="100000">
                                      <a:srgbClr val="FFF1E9"/>
                                    </a:gs>
                                  </a:gsLst>
                                  <a:lin ang="5400000" scaled="0"/>
                                </a:gradFill>
                                <a:effectLst>
                                  <a:outerShdw blurRad="69850" dist="43180" dir="5400000" sx="0" sy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libri"/>
                                <a:ea typeface="Calibri"/>
                                <a:cs typeface="Times New Roman"/>
                              </a:rPr>
                              <a:t>4</a:t>
                            </a:r>
                            <a:endParaRPr lang="ru-RU" sz="1100">
                              <a:effectLst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2" name="Группа 51"/>
                        <p:cNvGrpSpPr/>
                        <p:nvPr/>
                      </p:nvGrpSpPr>
                      <p:grpSpPr>
                        <a:xfrm>
                          <a:off x="3442072" y="267991"/>
                          <a:ext cx="989330" cy="1902550"/>
                          <a:chOff x="-32648" y="-377468"/>
                          <a:chExt cx="989330" cy="1902550"/>
                        </a:xfrm>
                      </p:grpSpPr>
                      <p:sp>
                        <p:nvSpPr>
                          <p:cNvPr id="57" name="Скругленный прямоугольник 56"/>
                          <p:cNvSpPr/>
                          <p:nvPr/>
                        </p:nvSpPr>
                        <p:spPr>
                          <a:xfrm>
                            <a:off x="-32648" y="-377468"/>
                            <a:ext cx="989330" cy="1902550"/>
                          </a:xfrm>
                          <a:prstGeom prst="roundRect">
                            <a:avLst/>
                          </a:prstGeom>
                          <a:ln>
                            <a:noFill/>
                          </a:ln>
                          <a:effectLst>
                            <a:outerShdw blurRad="149987" dist="250190" dir="8460000" algn="ctr">
                              <a:srgbClr val="000000">
                                <a:alpha val="28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contrasting" dir="t">
                              <a:rot lat="0" lon="0" rev="1500000"/>
                            </a:lightRig>
                          </a:scene3d>
                          <a:sp3d prstMaterial="metal">
                            <a:bevelT w="88900" h="88900"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2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0" tIns="0" rIns="0" bIns="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>
                              <a:lnSpc>
                                <a:spcPct val="115000"/>
                              </a:lnSpc>
                              <a:spcAft>
                                <a:spcPts val="0"/>
                              </a:spcAft>
                            </a:pPr>
                            <a:endParaRPr lang="ru-RU" sz="1400" dirty="0" smtClean="0">
                              <a:effectLst/>
                              <a:latin typeface="Times New Roman"/>
                              <a:ea typeface="Calibri"/>
                              <a:cs typeface="Times New Roman"/>
                            </a:endParaRPr>
                          </a:p>
                          <a:p>
                            <a:pPr>
                              <a:lnSpc>
                                <a:spcPct val="115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ru-RU" sz="1400" dirty="0" err="1" smtClean="0">
                                <a:effectLst/>
                                <a:latin typeface="Times New Roman"/>
                                <a:ea typeface="Calibri"/>
                                <a:cs typeface="Times New Roman"/>
                              </a:rPr>
                              <a:t>ДонГУУ</a:t>
                            </a:r>
                            <a:endParaRPr lang="ru-RU" sz="1100" dirty="0">
                              <a:effectLst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  <p:sp>
                        <p:nvSpPr>
                          <p:cNvPr id="58" name="Прямоугольник 57"/>
                          <p:cNvSpPr/>
                          <p:nvPr/>
                        </p:nvSpPr>
                        <p:spPr>
                          <a:xfrm>
                            <a:off x="139868" y="-377351"/>
                            <a:ext cx="656217" cy="860090"/>
                          </a:xfrm>
                          <a:prstGeom prst="rect">
                            <a:avLst/>
                          </a:prstGeom>
                          <a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 l="-28000" r="-28000"/>
                            </a:stretch>
                          </a:blipFill>
                          <a:ln>
                            <a:noFill/>
                          </a:ln>
                        </p:spPr>
                        <p:style>
                          <a:lnRef idx="2">
                            <a:schemeClr val="lt1">
                              <a:hueOff val="0"/>
                              <a:satOff val="0"/>
                              <a:lumOff val="0"/>
                              <a:alphaOff val="0"/>
                            </a:schemeClr>
                          </a:lnRef>
                          <a:fillRef idx="1">
                            <a:scrgbClr r="0" g="0" b="0"/>
                          </a:fillRef>
                          <a:effectRef idx="0">
                            <a:schemeClr val="accent1">
                              <a:tint val="50000"/>
                              <a:hueOff val="0"/>
                              <a:satOff val="0"/>
                              <a:lumOff val="0"/>
                              <a:alphaOff val="0"/>
                            </a:schemeClr>
                          </a:effectRef>
                          <a:fontRef idx="minor">
                            <a:schemeClr val="lt1">
                              <a:hueOff val="0"/>
                              <a:satOff val="0"/>
                              <a:lumOff val="0"/>
                              <a:alphaOff val="0"/>
                            </a:schemeClr>
                          </a:fontRef>
                        </p:style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9" name="Поле 88"/>
                          <p:cNvSpPr txBox="1"/>
                          <p:nvPr/>
                        </p:nvSpPr>
                        <p:spPr>
                          <a:xfrm>
                            <a:off x="290860" y="752919"/>
                            <a:ext cx="414655" cy="5967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  <p:txBody>
                          <a:bodyPr rot="0" spcFirstLastPara="0" vert="horz" wrap="non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15000"/>
                              </a:lnSpc>
                              <a:spcAft>
                                <a:spcPts val="1000"/>
                              </a:spcAft>
                            </a:pPr>
                            <a:r>
                              <a:rPr lang="ru-RU" sz="3600" b="1">
                                <a:ln>
                                  <a:noFill/>
                                </a:ln>
                                <a:gradFill>
                                  <a:gsLst>
                                    <a:gs pos="0">
                                      <a:srgbClr val="A54200"/>
                                    </a:gs>
                                    <a:gs pos="78000">
                                      <a:srgbClr val="FF8C19"/>
                                    </a:gs>
                                    <a:gs pos="100000">
                                      <a:srgbClr val="FFF1E9"/>
                                    </a:gs>
                                  </a:gsLst>
                                  <a:lin ang="5400000" scaled="0"/>
                                </a:gradFill>
                                <a:effectLst>
                                  <a:outerShdw blurRad="69850" dist="43180" dir="5400000" sx="0" sy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libri"/>
                                <a:ea typeface="Calibri"/>
                                <a:cs typeface="Times New Roman"/>
                              </a:rPr>
                              <a:t>2</a:t>
                            </a:r>
                            <a:endParaRPr lang="ru-RU" sz="1100">
                              <a:effectLst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3" name="Группа 52"/>
                        <p:cNvGrpSpPr/>
                        <p:nvPr/>
                      </p:nvGrpSpPr>
                      <p:grpSpPr>
                        <a:xfrm>
                          <a:off x="-32262" y="268052"/>
                          <a:ext cx="1021715" cy="1914254"/>
                          <a:chOff x="-32262" y="-377407"/>
                          <a:chExt cx="1021715" cy="1914254"/>
                        </a:xfrm>
                      </p:grpSpPr>
                      <p:sp>
                        <p:nvSpPr>
                          <p:cNvPr id="54" name="Скругленный прямоугольник 53"/>
                          <p:cNvSpPr/>
                          <p:nvPr/>
                        </p:nvSpPr>
                        <p:spPr>
                          <a:xfrm>
                            <a:off x="-32262" y="-377407"/>
                            <a:ext cx="1021715" cy="1914254"/>
                          </a:xfrm>
                          <a:prstGeom prst="roundRect">
                            <a:avLst/>
                          </a:prstGeom>
                          <a:ln>
                            <a:noFill/>
                          </a:ln>
                          <a:effectLst>
                            <a:outerShdw blurRad="149987" dist="250190" dir="8460000" algn="ctr">
                              <a:srgbClr val="000000">
                                <a:alpha val="28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contrasting" dir="t">
                              <a:rot lat="0" lon="0" rev="1500000"/>
                            </a:lightRig>
                          </a:scene3d>
                          <a:sp3d prstMaterial="metal">
                            <a:bevelT w="88900" h="88900"/>
                          </a:sp3d>
                        </p:spPr>
                        <p:style>
                          <a:lnRef idx="1">
                            <a:schemeClr val="accent1"/>
                          </a:lnRef>
                          <a:fillRef idx="2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>
                              <a:lnSpc>
                                <a:spcPct val="115000"/>
                              </a:lnSpc>
                              <a:spcAft>
                                <a:spcPts val="0"/>
                              </a:spcAft>
                            </a:pPr>
                            <a:endParaRPr lang="ru-RU" sz="1400" dirty="0" smtClean="0">
                              <a:effectLst/>
                              <a:latin typeface="Times New Roman"/>
                              <a:ea typeface="Calibri"/>
                              <a:cs typeface="Times New Roman"/>
                            </a:endParaRPr>
                          </a:p>
                          <a:p>
                            <a:pPr>
                              <a:lnSpc>
                                <a:spcPct val="115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ru-RU" sz="1400" dirty="0" err="1" smtClean="0">
                                <a:effectLst/>
                                <a:latin typeface="Times New Roman"/>
                                <a:ea typeface="Calibri"/>
                                <a:cs typeface="Times New Roman"/>
                              </a:rPr>
                              <a:t>ДонНУ</a:t>
                            </a:r>
                            <a:endParaRPr lang="ru-RU" sz="1100" dirty="0">
                              <a:effectLst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  <p:sp>
                        <p:nvSpPr>
                          <p:cNvPr id="55" name="Прямоугольник 54"/>
                          <p:cNvSpPr/>
                          <p:nvPr/>
                        </p:nvSpPr>
                        <p:spPr>
                          <a:xfrm>
                            <a:off x="129111" y="-280532"/>
                            <a:ext cx="644525" cy="697230"/>
                          </a:xfrm>
                          <a:prstGeom prst="rect">
                            <a:avLst/>
                          </a:prstGeom>
                          <a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 l="-25000" r="-25000"/>
                            </a:stretch>
                          </a:blipFill>
                        </p:spPr>
                        <p:style>
                          <a:lnRef idx="2">
                            <a:schemeClr val="lt1">
                              <a:hueOff val="0"/>
                              <a:satOff val="0"/>
                              <a:lumOff val="0"/>
                              <a:alphaOff val="0"/>
                            </a:schemeClr>
                          </a:lnRef>
                          <a:fillRef idx="1">
                            <a:scrgbClr r="0" g="0" b="0"/>
                          </a:fillRef>
                          <a:effectRef idx="0">
                            <a:schemeClr val="accent1">
                              <a:tint val="50000"/>
                              <a:hueOff val="0"/>
                              <a:satOff val="0"/>
                              <a:lumOff val="0"/>
                              <a:alphaOff val="0"/>
                            </a:schemeClr>
                          </a:effectRef>
                          <a:fontRef idx="minor">
                            <a:schemeClr val="lt1">
                              <a:hueOff val="0"/>
                              <a:satOff val="0"/>
                              <a:lumOff val="0"/>
                              <a:alphaOff val="0"/>
                            </a:schemeClr>
                          </a:fontRef>
                        </p:style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56" name="Поле 89"/>
                          <p:cNvSpPr txBox="1"/>
                          <p:nvPr/>
                        </p:nvSpPr>
                        <p:spPr>
                          <a:xfrm>
                            <a:off x="215172" y="765476"/>
                            <a:ext cx="414655" cy="6291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  <p:txBody>
                          <a:bodyPr rot="0" spcFirstLastPara="0" vert="horz" wrap="non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15000"/>
                              </a:lnSpc>
                              <a:spcAft>
                                <a:spcPts val="1000"/>
                              </a:spcAft>
                            </a:pPr>
                            <a:r>
                              <a:rPr lang="ru-RU" sz="3600" b="1">
                                <a:ln>
                                  <a:noFill/>
                                </a:ln>
                                <a:gradFill>
                                  <a:gsLst>
                                    <a:gs pos="0">
                                      <a:srgbClr val="A54200"/>
                                    </a:gs>
                                    <a:gs pos="78000">
                                      <a:srgbClr val="FF8C19"/>
                                    </a:gs>
                                    <a:gs pos="100000">
                                      <a:srgbClr val="FFF1E9"/>
                                    </a:gs>
                                  </a:gsLst>
                                  <a:lin ang="5400000" scaled="0"/>
                                </a:gradFill>
                                <a:effectLst>
                                  <a:outerShdw blurRad="69850" dist="43180" dir="5400000" sx="0" sy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libri"/>
                                <a:ea typeface="Calibri"/>
                                <a:cs typeface="Times New Roman"/>
                              </a:rPr>
                              <a:t>2</a:t>
                            </a:r>
                            <a:endParaRPr lang="ru-RU" sz="1100">
                              <a:effectLst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48" name="Поле 95"/>
                      <p:cNvSpPr txBox="1"/>
                      <p:nvPr/>
                    </p:nvSpPr>
                    <p:spPr>
                      <a:xfrm>
                        <a:off x="3765583" y="-453695"/>
                        <a:ext cx="730885" cy="6419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  <a:scene3d>
                          <a:camera prst="orthographicFront"/>
                          <a:lightRig rig="flat" dir="tl">
                            <a:rot lat="0" lon="0" rev="6600000"/>
                          </a:lightRig>
                        </a:scene3d>
                        <a:sp3d extrusionH="25400" contourW="8890">
                          <a:bevelT w="38100" h="31750"/>
                          <a:contourClr>
                            <a:schemeClr val="accent2">
                              <a:shade val="75000"/>
                            </a:schemeClr>
                          </a:contourClr>
                        </a:sp3d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ru-RU" sz="3600" b="1">
                            <a:ln>
                              <a:noFill/>
                            </a:ln>
                            <a:gradFill>
                              <a:gsLst>
                                <a:gs pos="0">
                                  <a:srgbClr val="FC7B79"/>
                                </a:gs>
                                <a:gs pos="75000">
                                  <a:srgbClr val="CF2C28"/>
                                </a:gs>
                                <a:gs pos="100000">
                                  <a:srgbClr val="C90000"/>
                                </a:gs>
                              </a:gsLst>
                              <a:lin ang="5400000" scaled="0"/>
                            </a:gradFill>
                            <a:effectLst>
                              <a:outerShdw blurRad="50800" dist="39002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rPr>
                          <a:t>12</a:t>
                        </a:r>
                        <a:endParaRPr lang="ru-RU" sz="110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</p:grpSp>
                <p:grpSp>
                  <p:nvGrpSpPr>
                    <p:cNvPr id="22" name="Группа 21"/>
                    <p:cNvGrpSpPr/>
                    <p:nvPr/>
                  </p:nvGrpSpPr>
                  <p:grpSpPr>
                    <a:xfrm>
                      <a:off x="6142636" y="2611059"/>
                      <a:ext cx="3915410" cy="2527972"/>
                      <a:chOff x="-32254" y="-347294"/>
                      <a:chExt cx="3915410" cy="2527972"/>
                    </a:xfrm>
                  </p:grpSpPr>
                  <p:grpSp>
                    <p:nvGrpSpPr>
                      <p:cNvPr id="23" name="Группа 22"/>
                      <p:cNvGrpSpPr/>
                      <p:nvPr/>
                    </p:nvGrpSpPr>
                    <p:grpSpPr>
                      <a:xfrm>
                        <a:off x="-32254" y="-261233"/>
                        <a:ext cx="3915410" cy="2441911"/>
                        <a:chOff x="-32254" y="-347294"/>
                        <a:chExt cx="3915410" cy="2441911"/>
                      </a:xfrm>
                    </p:grpSpPr>
                    <p:sp>
                      <p:nvSpPr>
                        <p:cNvPr id="25" name="Поле 46"/>
                        <p:cNvSpPr txBox="1"/>
                        <p:nvPr/>
                      </p:nvSpPr>
                      <p:spPr>
                        <a:xfrm>
                          <a:off x="-32254" y="-347294"/>
                          <a:ext cx="3915410" cy="55880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n w="6350">
                          <a:noFill/>
                        </a:ln>
                        <a:effectLst>
                          <a:outerShdw blurRad="149987" dist="250190" dir="8460000" algn="ctr">
                            <a:srgbClr val="000000">
                              <a:alpha val="28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contrasting" dir="t">
                            <a:rot lat="0" lon="0" rev="1500000"/>
                          </a:lightRig>
                        </a:scene3d>
                        <a:sp3d prstMaterial="metal">
                          <a:bevelT w="88900" h="88900"/>
                        </a:sp3d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u="sng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ДВОЙНОЕ     ПОДЧИНЕНИЕ</a:t>
                          </a:r>
                          <a:endParaRPr lang="ru-RU" sz="1100">
                            <a:effectLst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М И Н И С Т Е Р С Т В А</a:t>
                          </a:r>
                          <a:endParaRPr lang="ru-RU" sz="1100">
                            <a:effectLst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b="1">
                              <a:solidFill>
                                <a:srgbClr val="17365D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ea typeface="Calibri"/>
                            <a:cs typeface="Times New Roman"/>
                          </a:endParaRPr>
                        </a:p>
                      </p:txBody>
                    </p:sp>
                    <p:grpSp>
                      <p:nvGrpSpPr>
                        <p:cNvPr id="26" name="Группа 25"/>
                        <p:cNvGrpSpPr/>
                        <p:nvPr/>
                      </p:nvGrpSpPr>
                      <p:grpSpPr>
                        <a:xfrm>
                          <a:off x="1376997" y="287407"/>
                          <a:ext cx="1183005" cy="1807210"/>
                          <a:chOff x="-32254" y="-347294"/>
                          <a:chExt cx="1183005" cy="1807210"/>
                        </a:xfrm>
                      </p:grpSpPr>
                      <p:grpSp>
                        <p:nvGrpSpPr>
                          <p:cNvPr id="41" name="Группа 40"/>
                          <p:cNvGrpSpPr/>
                          <p:nvPr/>
                        </p:nvGrpSpPr>
                        <p:grpSpPr>
                          <a:xfrm>
                            <a:off x="-32254" y="-347294"/>
                            <a:ext cx="1183005" cy="1807210"/>
                            <a:chOff x="-32254" y="-347294"/>
                            <a:chExt cx="1183005" cy="1807210"/>
                          </a:xfrm>
                        </p:grpSpPr>
                        <p:sp>
                          <p:nvSpPr>
                            <p:cNvPr id="44" name="Скругленный прямоугольник 43"/>
                            <p:cNvSpPr/>
                            <p:nvPr/>
                          </p:nvSpPr>
                          <p:spPr>
                            <a:xfrm>
                              <a:off x="-32254" y="-347294"/>
                              <a:ext cx="1183005" cy="1807210"/>
                            </a:xfrm>
                            <a:prstGeom prst="roundRect">
                              <a:avLst/>
                            </a:prstGeom>
                            <a:ln>
                              <a:noFill/>
                            </a:ln>
                            <a:effectLst>
                              <a:outerShdw blurRad="149987" dist="250190" dir="8460000" algn="ctr">
                                <a:srgbClr val="000000">
                                  <a:alpha val="28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contrasting" dir="t">
                                <a:rot lat="0" lon="0" rev="1500000"/>
                              </a:lightRig>
                            </a:scene3d>
                            <a:sp3d prstMaterial="metal">
                              <a:bevelT w="88900" h="88900"/>
                            </a:sp3d>
                          </p:spPr>
                          <p:style>
                            <a:lnRef idx="1">
                              <a:schemeClr val="accent1"/>
                            </a:lnRef>
                            <a:fillRef idx="2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grpSp>
                          <p:nvGrpSpPr>
                            <p:cNvPr id="45" name="Diagram group"/>
                            <p:cNvGrpSpPr/>
                            <p:nvPr/>
                          </p:nvGrpSpPr>
                          <p:grpSpPr>
                            <a:xfrm>
                              <a:off x="150626" y="-250475"/>
                              <a:ext cx="798232" cy="699247"/>
                              <a:chOff x="-40092" y="-388694"/>
                              <a:chExt cx="992212" cy="782602"/>
                            </a:xfrm>
                            <a:scene3d>
                              <a:camera prst="orthographicFront">
                                <a:rot lat="0" lon="0" rev="0"/>
                              </a:camera>
                              <a:lightRig rig="contrasting" dir="t">
                                <a:rot lat="0" lon="0" rev="1500000"/>
                              </a:lightRig>
                            </a:scene3d>
                          </p:grpSpPr>
                          <p:sp>
                            <p:nvSpPr>
                              <p:cNvPr id="46" name="Скругленный прямоугольник 45"/>
                              <p:cNvSpPr/>
                              <p:nvPr/>
                            </p:nvSpPr>
                            <p:spPr>
                              <a:xfrm>
                                <a:off x="-40092" y="-388694"/>
                                <a:ext cx="992212" cy="782602"/>
                              </a:xfrm>
                              <a:prstGeom prst="roundRect">
                                <a:avLst>
                                  <a:gd name="adj" fmla="val 10000"/>
                                </a:avLst>
                              </a:prstGeom>
                              <a:blipFill>
                                <a:blip r:embed="rId6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 t="-16000" b="-16000"/>
                                </a:stretch>
                              </a:blipFill>
                              <a:ln>
                                <a:noFill/>
                              </a:ln>
                              <a:effectLst>
                                <a:outerShdw blurRad="149987" dist="250190" dir="8460000" algn="ctr">
                                  <a:srgbClr val="000000">
                                    <a:alpha val="28000"/>
                                  </a:srgbClr>
                                </a:outerShdw>
                              </a:effectLst>
                              <a:scene3d>
                                <a:camera prst="orthographicFront">
                                  <a:rot lat="0" lon="0" rev="0"/>
                                </a:camera>
                                <a:lightRig rig="contrasting" dir="t">
                                  <a:rot lat="0" lon="0" rev="1500000"/>
                                </a:lightRig>
                              </a:scene3d>
                              <a:sp3d prstMaterial="metal">
                                <a:bevelT w="88900" h="88900"/>
                              </a:sp3d>
                            </p:spPr>
                            <p:style>
                              <a:lnRef idx="2">
                                <a:scrgbClr r="0" g="0" b="0"/>
                              </a:lnRef>
                              <a:fillRef idx="1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>
                                <a:schemeClr val="lt1">
                                  <a:hueOff val="0"/>
                                  <a:satOff val="0"/>
                                  <a:lumOff val="0"/>
                                  <a:alphaOff val="0"/>
                                </a:schemeClr>
                              </a:fontRef>
                            </p:style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42" name="Поле 67"/>
                          <p:cNvSpPr txBox="1"/>
                          <p:nvPr/>
                        </p:nvSpPr>
                        <p:spPr>
                          <a:xfrm>
                            <a:off x="-32252" y="480607"/>
                            <a:ext cx="1113790" cy="548640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  <a:effectLst/>
                        </p:spPr>
                        <p:style>
                          <a:lnRef idx="0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non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15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ru-RU" sz="1100" b="1">
                                <a:effectLst/>
                                <a:latin typeface="Times New Roman"/>
                                <a:ea typeface="Calibri"/>
                                <a:cs typeface="Times New Roman"/>
                              </a:rPr>
                              <a:t>МОЛОДЁЖИ,</a:t>
                            </a:r>
                            <a:endParaRPr lang="ru-RU" sz="1100">
                              <a:effectLst/>
                              <a:ea typeface="Calibri"/>
                              <a:cs typeface="Times New Roman"/>
                            </a:endParaRPr>
                          </a:p>
                          <a:p>
                            <a:pPr algn="ctr">
                              <a:lnSpc>
                                <a:spcPct val="115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ru-RU" sz="1100" b="1">
                                <a:effectLst/>
                                <a:latin typeface="Times New Roman"/>
                                <a:ea typeface="Calibri"/>
                                <a:cs typeface="Times New Roman"/>
                              </a:rPr>
                              <a:t>СПОРТА И</a:t>
                            </a:r>
                            <a:endParaRPr lang="ru-RU" sz="1100">
                              <a:effectLst/>
                              <a:ea typeface="Calibri"/>
                              <a:cs typeface="Times New Roman"/>
                            </a:endParaRPr>
                          </a:p>
                          <a:p>
                            <a:pPr algn="ctr">
                              <a:lnSpc>
                                <a:spcPct val="115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ru-RU" sz="1100" b="1">
                                <a:effectLst/>
                                <a:latin typeface="Times New Roman"/>
                                <a:ea typeface="Calibri"/>
                                <a:cs typeface="Times New Roman"/>
                              </a:rPr>
                              <a:t>ТУРИЗМА</a:t>
                            </a:r>
                            <a:endParaRPr lang="ru-RU" sz="1100">
                              <a:effectLst/>
                              <a:ea typeface="Calibri"/>
                              <a:cs typeface="Times New Roman"/>
                            </a:endParaRPr>
                          </a:p>
                          <a:p>
                            <a:pPr algn="ctr">
                              <a:lnSpc>
                                <a:spcPct val="115000"/>
                              </a:lnSpc>
                              <a:spcAft>
                                <a:spcPts val="1000"/>
                              </a:spcAft>
                            </a:pPr>
                            <a:r>
                              <a:rPr lang="ru-RU" sz="1100">
                                <a:effectLst/>
                                <a:ea typeface="Calibri"/>
                                <a:cs typeface="Times New Roman"/>
                              </a:rPr>
                              <a:t> </a:t>
                            </a:r>
                          </a:p>
                        </p:txBody>
                      </p:sp>
                      <p:sp>
                        <p:nvSpPr>
                          <p:cNvPr id="43" name="Поле 69"/>
                          <p:cNvSpPr txBox="1"/>
                          <p:nvPr/>
                        </p:nvSpPr>
                        <p:spPr>
                          <a:xfrm>
                            <a:off x="333506" y="868320"/>
                            <a:ext cx="414655" cy="4838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  <p:txBody>
                          <a:bodyPr rot="0" spcFirstLastPara="0" vert="horz" wrap="non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15000"/>
                              </a:lnSpc>
                              <a:spcAft>
                                <a:spcPts val="1000"/>
                              </a:spcAft>
                            </a:pPr>
                            <a:r>
                              <a:rPr lang="ru-RU" sz="3600" b="1">
                                <a:ln>
                                  <a:noFill/>
                                </a:ln>
                                <a:gradFill>
                                  <a:gsLst>
                                    <a:gs pos="0">
                                      <a:srgbClr val="A54200"/>
                                    </a:gs>
                                    <a:gs pos="78000">
                                      <a:srgbClr val="FF8C19"/>
                                    </a:gs>
                                    <a:gs pos="100000">
                                      <a:srgbClr val="FFF1E9"/>
                                    </a:gs>
                                  </a:gsLst>
                                  <a:lin ang="5400000" scaled="0"/>
                                </a:gradFill>
                                <a:effectLst>
                                  <a:outerShdw blurRad="69850" dist="43180" dir="5400000" sx="0" sy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libri"/>
                                <a:ea typeface="Calibri"/>
                                <a:cs typeface="Times New Roman"/>
                              </a:rPr>
                              <a:t>1</a:t>
                            </a:r>
                            <a:endParaRPr lang="ru-RU" sz="1100">
                              <a:effectLst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7" name="Группа 26"/>
                        <p:cNvGrpSpPr/>
                        <p:nvPr/>
                      </p:nvGrpSpPr>
                      <p:grpSpPr>
                        <a:xfrm>
                          <a:off x="2689430" y="287407"/>
                          <a:ext cx="1183005" cy="1807210"/>
                          <a:chOff x="-32254" y="-347294"/>
                          <a:chExt cx="1183005" cy="1807210"/>
                        </a:xfrm>
                      </p:grpSpPr>
                      <p:grpSp>
                        <p:nvGrpSpPr>
                          <p:cNvPr id="35" name="Группа 34"/>
                          <p:cNvGrpSpPr/>
                          <p:nvPr/>
                        </p:nvGrpSpPr>
                        <p:grpSpPr>
                          <a:xfrm>
                            <a:off x="-32254" y="-347294"/>
                            <a:ext cx="1183005" cy="1807210"/>
                            <a:chOff x="-32254" y="-347294"/>
                            <a:chExt cx="1183005" cy="1807210"/>
                          </a:xfrm>
                        </p:grpSpPr>
                        <p:sp>
                          <p:nvSpPr>
                            <p:cNvPr id="38" name="Скругленный прямоугольник 37"/>
                            <p:cNvSpPr/>
                            <p:nvPr/>
                          </p:nvSpPr>
                          <p:spPr>
                            <a:xfrm>
                              <a:off x="-32254" y="-347294"/>
                              <a:ext cx="1183005" cy="1807210"/>
                            </a:xfrm>
                            <a:prstGeom prst="roundRect">
                              <a:avLst/>
                            </a:prstGeom>
                            <a:ln>
                              <a:noFill/>
                            </a:ln>
                            <a:effectLst>
                              <a:outerShdw blurRad="149987" dist="250190" dir="8460000" algn="ctr">
                                <a:srgbClr val="000000">
                                  <a:alpha val="28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contrasting" dir="t">
                                <a:rot lat="0" lon="0" rev="1500000"/>
                              </a:lightRig>
                            </a:scene3d>
                            <a:sp3d prstMaterial="metal">
                              <a:bevelT w="88900" h="88900"/>
                            </a:sp3d>
                          </p:spPr>
                          <p:style>
                            <a:lnRef idx="1">
                              <a:schemeClr val="accent1"/>
                            </a:lnRef>
                            <a:fillRef idx="2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grpSp>
                          <p:nvGrpSpPr>
                            <p:cNvPr id="39" name="Diagram group"/>
                            <p:cNvGrpSpPr/>
                            <p:nvPr/>
                          </p:nvGrpSpPr>
                          <p:grpSpPr>
                            <a:xfrm>
                              <a:off x="182899" y="-228960"/>
                              <a:ext cx="790239" cy="688489"/>
                              <a:chOff x="-43240" y="-394767"/>
                              <a:chExt cx="1059392" cy="782602"/>
                            </a:xfrm>
                            <a:scene3d>
                              <a:camera prst="orthographicFront">
                                <a:rot lat="0" lon="0" rev="0"/>
                              </a:camera>
                              <a:lightRig rig="contrasting" dir="t">
                                <a:rot lat="0" lon="0" rev="1500000"/>
                              </a:lightRig>
                            </a:scene3d>
                          </p:grpSpPr>
                          <p:sp>
                            <p:nvSpPr>
                              <p:cNvPr id="40" name="Скругленный прямоугольник 39"/>
                              <p:cNvSpPr/>
                              <p:nvPr/>
                            </p:nvSpPr>
                            <p:spPr>
                              <a:xfrm>
                                <a:off x="-43240" y="-394767"/>
                                <a:ext cx="1059392" cy="782602"/>
                              </a:xfrm>
                              <a:prstGeom prst="roundRect">
                                <a:avLst>
                                  <a:gd name="adj" fmla="val 10000"/>
                                </a:avLst>
                              </a:prstGeom>
                              <a:blipFill>
                                <a:blip r:embed="rId7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 t="-1000" b="-1000"/>
                                </a:stretch>
                              </a:blipFill>
                              <a:ln>
                                <a:noFill/>
                              </a:ln>
                              <a:effectLst>
                                <a:outerShdw blurRad="149987" dist="250190" dir="8460000" algn="ctr">
                                  <a:srgbClr val="000000">
                                    <a:alpha val="28000"/>
                                  </a:srgbClr>
                                </a:outerShdw>
                              </a:effectLst>
                              <a:scene3d>
                                <a:camera prst="orthographicFront">
                                  <a:rot lat="0" lon="0" rev="0"/>
                                </a:camera>
                                <a:lightRig rig="contrasting" dir="t">
                                  <a:rot lat="0" lon="0" rev="1500000"/>
                                </a:lightRig>
                              </a:scene3d>
                              <a:sp3d prstMaterial="metal">
                                <a:bevelT w="88900" h="88900"/>
                              </a:sp3d>
                            </p:spPr>
                            <p:style>
                              <a:lnRef idx="2">
                                <a:scrgbClr r="0" g="0" b="0"/>
                              </a:lnRef>
                              <a:fillRef idx="1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>
                                <a:schemeClr val="lt1">
                                  <a:hueOff val="0"/>
                                  <a:satOff val="0"/>
                                  <a:lumOff val="0"/>
                                  <a:alphaOff val="0"/>
                                </a:schemeClr>
                              </a:fontRef>
                            </p:style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36" name="Поле 68"/>
                          <p:cNvSpPr txBox="1"/>
                          <p:nvPr/>
                        </p:nvSpPr>
                        <p:spPr>
                          <a:xfrm>
                            <a:off x="53809" y="545153"/>
                            <a:ext cx="1007745" cy="322580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  <a:effectLst/>
                        </p:spPr>
                        <p:style>
                          <a:lnRef idx="0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non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15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ru-RU" sz="1100" b="1">
                                <a:effectLst/>
                                <a:latin typeface="Times New Roman"/>
                                <a:ea typeface="Calibri"/>
                                <a:cs typeface="Times New Roman"/>
                              </a:rPr>
                              <a:t>КУЛЬТУРЫ</a:t>
                            </a:r>
                            <a:endParaRPr lang="ru-RU" sz="1100">
                              <a:effectLst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  <p:sp>
                        <p:nvSpPr>
                          <p:cNvPr id="37" name="Поле 70"/>
                          <p:cNvSpPr txBox="1"/>
                          <p:nvPr/>
                        </p:nvSpPr>
                        <p:spPr>
                          <a:xfrm>
                            <a:off x="304996" y="857562"/>
                            <a:ext cx="414655" cy="49466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  <p:txBody>
                          <a:bodyPr rot="0" spcFirstLastPara="0" vert="horz" wrap="non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15000"/>
                              </a:lnSpc>
                              <a:spcAft>
                                <a:spcPts val="1000"/>
                              </a:spcAft>
                            </a:pPr>
                            <a:r>
                              <a:rPr lang="ru-RU" sz="3600" b="1">
                                <a:ln>
                                  <a:noFill/>
                                </a:ln>
                                <a:gradFill>
                                  <a:gsLst>
                                    <a:gs pos="0">
                                      <a:srgbClr val="A54200"/>
                                    </a:gs>
                                    <a:gs pos="78000">
                                      <a:srgbClr val="FF8C19"/>
                                    </a:gs>
                                    <a:gs pos="100000">
                                      <a:srgbClr val="FFF1E9"/>
                                    </a:gs>
                                  </a:gsLst>
                                  <a:lin ang="5400000" scaled="0"/>
                                </a:gradFill>
                                <a:effectLst>
                                  <a:outerShdw blurRad="69850" dist="43180" dir="5400000" sx="0" sy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libri"/>
                                <a:ea typeface="Calibri"/>
                                <a:cs typeface="Times New Roman"/>
                              </a:rPr>
                              <a:t>4</a:t>
                            </a:r>
                            <a:endParaRPr lang="ru-RU" sz="1100">
                              <a:effectLst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8" name="Группа 27"/>
                        <p:cNvGrpSpPr/>
                        <p:nvPr/>
                      </p:nvGrpSpPr>
                      <p:grpSpPr>
                        <a:xfrm>
                          <a:off x="21534" y="276649"/>
                          <a:ext cx="1183005" cy="1807210"/>
                          <a:chOff x="-32254" y="-347294"/>
                          <a:chExt cx="1183005" cy="1807210"/>
                        </a:xfrm>
                      </p:grpSpPr>
                      <p:grpSp>
                        <p:nvGrpSpPr>
                          <p:cNvPr id="29" name="Группа 28"/>
                          <p:cNvGrpSpPr/>
                          <p:nvPr/>
                        </p:nvGrpSpPr>
                        <p:grpSpPr>
                          <a:xfrm>
                            <a:off x="-32254" y="-347294"/>
                            <a:ext cx="1183005" cy="1807210"/>
                            <a:chOff x="-32263" y="-347308"/>
                            <a:chExt cx="1183341" cy="1807285"/>
                          </a:xfrm>
                        </p:grpSpPr>
                        <p:sp>
                          <p:nvSpPr>
                            <p:cNvPr id="32" name="Скругленный прямоугольник 31"/>
                            <p:cNvSpPr/>
                            <p:nvPr/>
                          </p:nvSpPr>
                          <p:spPr>
                            <a:xfrm>
                              <a:off x="-32263" y="-347308"/>
                              <a:ext cx="1183341" cy="1807285"/>
                            </a:xfrm>
                            <a:prstGeom prst="roundRect">
                              <a:avLst/>
                            </a:prstGeom>
                            <a:ln>
                              <a:noFill/>
                            </a:ln>
                            <a:effectLst>
                              <a:outerShdw blurRad="149987" dist="250190" dir="8460000" algn="ctr">
                                <a:srgbClr val="000000">
                                  <a:alpha val="28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contrasting" dir="t">
                                <a:rot lat="0" lon="0" rev="1500000"/>
                              </a:lightRig>
                            </a:scene3d>
                            <a:sp3d prstMaterial="metal">
                              <a:bevelT w="88900" h="88900"/>
                            </a:sp3d>
                          </p:spPr>
                          <p:style>
                            <a:lnRef idx="1">
                              <a:schemeClr val="accent1"/>
                            </a:lnRef>
                            <a:fillRef idx="2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grpSp>
                          <p:nvGrpSpPr>
                            <p:cNvPr id="33" name="Diagram group"/>
                            <p:cNvGrpSpPr/>
                            <p:nvPr/>
                          </p:nvGrpSpPr>
                          <p:grpSpPr>
                            <a:xfrm>
                              <a:off x="182889" y="-293520"/>
                              <a:ext cx="753035" cy="710005"/>
                              <a:chOff x="-41571" y="-382820"/>
                              <a:chExt cx="970293" cy="782602"/>
                            </a:xfrm>
                            <a:scene3d>
                              <a:camera prst="orthographicFront">
                                <a:rot lat="0" lon="0" rev="0"/>
                              </a:camera>
                              <a:lightRig rig="contrasting" dir="t">
                                <a:rot lat="0" lon="0" rev="1500000"/>
                              </a:lightRig>
                            </a:scene3d>
                          </p:grpSpPr>
                          <p:sp>
                            <p:nvSpPr>
                              <p:cNvPr id="34" name="Скругленный прямоугольник 33"/>
                              <p:cNvSpPr/>
                              <p:nvPr/>
                            </p:nvSpPr>
                            <p:spPr>
                              <a:xfrm>
                                <a:off x="-41571" y="-382820"/>
                                <a:ext cx="970293" cy="782602"/>
                              </a:xfrm>
                              <a:prstGeom prst="roundRect">
                                <a:avLst>
                                  <a:gd name="adj" fmla="val 10000"/>
                                </a:avLst>
                              </a:prstGeom>
                              <a:blipFill>
                                <a:blip r:embed="rId8" cstate="print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 l="-1000" r="-1000"/>
                                </a:stretch>
                              </a:blipFill>
                              <a:ln>
                                <a:noFill/>
                              </a:ln>
                              <a:effectLst>
                                <a:outerShdw blurRad="149987" dist="250190" dir="8460000" algn="ctr">
                                  <a:srgbClr val="000000">
                                    <a:alpha val="28000"/>
                                  </a:srgbClr>
                                </a:outerShdw>
                              </a:effectLst>
                              <a:scene3d>
                                <a:camera prst="orthographicFront">
                                  <a:rot lat="0" lon="0" rev="0"/>
                                </a:camera>
                                <a:lightRig rig="contrasting" dir="t">
                                  <a:rot lat="0" lon="0" rev="1500000"/>
                                </a:lightRig>
                              </a:scene3d>
                              <a:sp3d prstMaterial="metal">
                                <a:bevelT w="88900" h="88900"/>
                              </a:sp3d>
                            </p:spPr>
                            <p:style>
                              <a:lnRef idx="2">
                                <a:scrgbClr r="0" g="0" b="0"/>
                              </a:lnRef>
                              <a:fillRef idx="1">
                                <a:scrgbClr r="0" g="0" b="0"/>
                              </a:fillRef>
                              <a:effectRef idx="0">
                                <a:scrgbClr r="0" g="0" b="0"/>
                              </a:effectRef>
                              <a:fontRef idx="minor">
                                <a:schemeClr val="lt1">
                                  <a:hueOff val="0"/>
                                  <a:satOff val="0"/>
                                  <a:lumOff val="0"/>
                                  <a:alphaOff val="0"/>
                                </a:schemeClr>
                              </a:fontRef>
                            </p:style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30" name="Поле 66"/>
                          <p:cNvSpPr txBox="1"/>
                          <p:nvPr/>
                        </p:nvSpPr>
                        <p:spPr>
                          <a:xfrm>
                            <a:off x="75324" y="416062"/>
                            <a:ext cx="1003300" cy="462280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  <a:effectLst/>
                        </p:spPr>
                        <p:style>
                          <a:lnRef idx="0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non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15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ru-RU" sz="1100" b="1">
                                <a:effectLst/>
                                <a:latin typeface="Times New Roman"/>
                                <a:ea typeface="Calibri"/>
                                <a:cs typeface="Times New Roman"/>
                              </a:rPr>
                              <a:t>ЗДРАВООХ-</a:t>
                            </a:r>
                            <a:endParaRPr lang="ru-RU" sz="1100">
                              <a:effectLst/>
                              <a:ea typeface="Calibri"/>
                              <a:cs typeface="Times New Roman"/>
                            </a:endParaRPr>
                          </a:p>
                          <a:p>
                            <a:pPr algn="ctr">
                              <a:lnSpc>
                                <a:spcPct val="115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ru-RU" sz="1100" b="1">
                                <a:effectLst/>
                                <a:latin typeface="Times New Roman"/>
                                <a:ea typeface="Calibri"/>
                                <a:cs typeface="Times New Roman"/>
                              </a:rPr>
                              <a:t>РАНЕНИЯ</a:t>
                            </a:r>
                            <a:endParaRPr lang="ru-RU" sz="1100">
                              <a:effectLst/>
                              <a:ea typeface="Calibri"/>
                              <a:cs typeface="Times New Roman"/>
                            </a:endParaRPr>
                          </a:p>
                          <a:p>
                            <a:pPr algn="ctr">
                              <a:lnSpc>
                                <a:spcPct val="115000"/>
                              </a:lnSpc>
                              <a:spcAft>
                                <a:spcPts val="1000"/>
                              </a:spcAft>
                            </a:pPr>
                            <a:r>
                              <a:rPr lang="ru-RU" sz="1100">
                                <a:effectLst/>
                                <a:ea typeface="Calibri"/>
                                <a:cs typeface="Times New Roman"/>
                              </a:rPr>
                              <a:t> </a:t>
                            </a:r>
                          </a:p>
                        </p:txBody>
                      </p:sp>
                      <p:sp>
                        <p:nvSpPr>
                          <p:cNvPr id="31" name="Поле 71"/>
                          <p:cNvSpPr txBox="1"/>
                          <p:nvPr/>
                        </p:nvSpPr>
                        <p:spPr>
                          <a:xfrm>
                            <a:off x="322748" y="868320"/>
                            <a:ext cx="414655" cy="49466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  <p:txBody>
                          <a:bodyPr rot="0" spcFirstLastPara="0" vert="horz" wrap="non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15000"/>
                              </a:lnSpc>
                              <a:spcAft>
                                <a:spcPts val="1000"/>
                              </a:spcAft>
                            </a:pPr>
                            <a:r>
                              <a:rPr lang="ru-RU" sz="3600" b="1">
                                <a:ln>
                                  <a:noFill/>
                                </a:ln>
                                <a:gradFill>
                                  <a:gsLst>
                                    <a:gs pos="0">
                                      <a:srgbClr val="A54200"/>
                                    </a:gs>
                                    <a:gs pos="78000">
                                      <a:srgbClr val="FF8C19"/>
                                    </a:gs>
                                    <a:gs pos="100000">
                                      <a:srgbClr val="FFF1E9"/>
                                    </a:gs>
                                  </a:gsLst>
                                  <a:lin ang="5400000" scaled="0"/>
                                </a:gradFill>
                                <a:effectLst>
                                  <a:outerShdw blurRad="69850" dist="43180" dir="5400000" sx="0" sy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libri"/>
                                <a:ea typeface="Calibri"/>
                                <a:cs typeface="Times New Roman"/>
                              </a:rPr>
                              <a:t>4</a:t>
                            </a:r>
                            <a:endParaRPr lang="ru-RU" sz="1100">
                              <a:effectLst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4" name="Поле 96"/>
                      <p:cNvSpPr txBox="1"/>
                      <p:nvPr/>
                    </p:nvSpPr>
                    <p:spPr>
                      <a:xfrm>
                        <a:off x="3152009" y="-347294"/>
                        <a:ext cx="730885" cy="6419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  <a:scene3d>
                          <a:camera prst="orthographicFront"/>
                          <a:lightRig rig="flat" dir="tl">
                            <a:rot lat="0" lon="0" rev="6600000"/>
                          </a:lightRig>
                        </a:scene3d>
                        <a:sp3d extrusionH="25400" contourW="8890">
                          <a:bevelT w="38100" h="31750"/>
                          <a:contourClr>
                            <a:schemeClr val="accent2">
                              <a:shade val="75000"/>
                            </a:schemeClr>
                          </a:contourClr>
                        </a:sp3d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ru-RU" sz="3600" b="1">
                            <a:ln>
                              <a:noFill/>
                            </a:ln>
                            <a:gradFill>
                              <a:gsLst>
                                <a:gs pos="0">
                                  <a:srgbClr val="FC7B79"/>
                                </a:gs>
                                <a:gs pos="75000">
                                  <a:srgbClr val="CF2C28"/>
                                </a:gs>
                                <a:gs pos="100000">
                                  <a:srgbClr val="C90000"/>
                                </a:gs>
                              </a:gsLst>
                              <a:lin ang="5400000" scaled="0"/>
                            </a:gradFill>
                            <a:effectLst>
                              <a:outerShdw blurRad="50800" dist="39002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rPr>
                          <a:t>9</a:t>
                        </a:r>
                        <a:endParaRPr lang="ru-RU" sz="110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7" name="Скругленный прямоугольник 16"/>
                <p:cNvSpPr/>
                <p:nvPr/>
              </p:nvSpPr>
              <p:spPr>
                <a:xfrm>
                  <a:off x="2904427" y="6798343"/>
                  <a:ext cx="5023821" cy="451485"/>
                </a:xfrm>
                <a:prstGeom prst="roundRect">
                  <a:avLst/>
                </a:prstGeom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1200" b="1">
                      <a:effectLst/>
                      <a:latin typeface="Times New Roman"/>
                      <a:ea typeface="Calibri"/>
                      <a:cs typeface="Times New Roman"/>
                    </a:rPr>
                    <a:t>УЧЕБНО-МЕТОДИЧЕСКИЙ ЦЕНТР</a:t>
                  </a:r>
                  <a:r>
                    <a:rPr lang="ru-RU" sz="1600" b="1">
                      <a:effectLst/>
                      <a:latin typeface="Times New Roman"/>
                      <a:ea typeface="Calibri"/>
                      <a:cs typeface="Times New Roman"/>
                    </a:rPr>
                    <a:t> СПО</a:t>
                  </a:r>
                  <a:endParaRPr lang="ru-RU" sz="1100">
                    <a:effectLst/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11" name="Стрелка вправо 10"/>
              <p:cNvSpPr/>
              <p:nvPr/>
            </p:nvSpPr>
            <p:spPr>
              <a:xfrm>
                <a:off x="4130937" y="1904103"/>
                <a:ext cx="941705" cy="381299"/>
              </a:xfrm>
              <a:prstGeom prst="rightArrow">
                <a:avLst>
                  <a:gd name="adj1" fmla="val 50000"/>
                  <a:gd name="adj2" fmla="val 11478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2" name="Стрелка вправо 11"/>
              <p:cNvSpPr/>
              <p:nvPr/>
            </p:nvSpPr>
            <p:spPr>
              <a:xfrm rot="10800000">
                <a:off x="5615492" y="1904103"/>
                <a:ext cx="831841" cy="381299"/>
              </a:xfrm>
              <a:prstGeom prst="rightArrow">
                <a:avLst>
                  <a:gd name="adj1" fmla="val 50000"/>
                  <a:gd name="adj2" fmla="val 11478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3" name="Стрелка вниз 12"/>
              <p:cNvSpPr/>
              <p:nvPr/>
            </p:nvSpPr>
            <p:spPr>
              <a:xfrm rot="10800000">
                <a:off x="7207624" y="6540649"/>
                <a:ext cx="502285" cy="248921"/>
              </a:xfrm>
              <a:prstGeom prst="downArrow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4" name="Стрелка вниз 13"/>
              <p:cNvSpPr/>
              <p:nvPr/>
            </p:nvSpPr>
            <p:spPr>
              <a:xfrm rot="10800000">
                <a:off x="5152913" y="6540649"/>
                <a:ext cx="502285" cy="248920"/>
              </a:xfrm>
              <a:prstGeom prst="downArrow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5" name="Стрелка вниз 14"/>
              <p:cNvSpPr/>
              <p:nvPr/>
            </p:nvSpPr>
            <p:spPr>
              <a:xfrm rot="10800000">
                <a:off x="3291840" y="6540649"/>
                <a:ext cx="502285" cy="248920"/>
              </a:xfrm>
              <a:prstGeom prst="downArrow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7" name="Поле 109"/>
            <p:cNvSpPr txBox="1"/>
            <p:nvPr/>
          </p:nvSpPr>
          <p:spPr>
            <a:xfrm>
              <a:off x="4808668" y="1258645"/>
              <a:ext cx="1075765" cy="6419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3600" b="1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ea typeface="Calibri"/>
                  <a:cs typeface="Times New Roman"/>
                </a:rPr>
                <a:t>112</a:t>
              </a: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Стрелка вправо 7"/>
            <p:cNvSpPr/>
            <p:nvPr/>
          </p:nvSpPr>
          <p:spPr>
            <a:xfrm>
              <a:off x="8380207" y="817581"/>
              <a:ext cx="349250" cy="381000"/>
            </a:xfrm>
            <a:prstGeom prst="rightArrow">
              <a:avLst>
                <a:gd name="adj1" fmla="val 50000"/>
                <a:gd name="adj2" fmla="val 6303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" name="Стрелка вправо 8"/>
            <p:cNvSpPr/>
            <p:nvPr/>
          </p:nvSpPr>
          <p:spPr>
            <a:xfrm rot="10800000">
              <a:off x="2205318" y="828339"/>
              <a:ext cx="272674" cy="381000"/>
            </a:xfrm>
            <a:prstGeom prst="rightArrow">
              <a:avLst>
                <a:gd name="adj1" fmla="val 50000"/>
                <a:gd name="adj2" fmla="val 4772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383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206" y="242513"/>
            <a:ext cx="6936832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ВСТУПИТЕЛЬНАЯ КАМПАНИЯ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3853050002"/>
              </p:ext>
            </p:extLst>
          </p:nvPr>
        </p:nvGraphicFramePr>
        <p:xfrm>
          <a:off x="291471" y="2204864"/>
          <a:ext cx="8781155" cy="436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1920489" y="1046798"/>
            <a:ext cx="7297191" cy="792088"/>
            <a:chOff x="1907704" y="739432"/>
            <a:chExt cx="7297191" cy="792088"/>
          </a:xfrm>
        </p:grpSpPr>
        <p:sp>
          <p:nvSpPr>
            <p:cNvPr id="32" name="Заголовок 1"/>
            <p:cNvSpPr txBox="1">
              <a:spLocks/>
            </p:cNvSpPr>
            <p:nvPr/>
          </p:nvSpPr>
          <p:spPr bwMode="auto">
            <a:xfrm>
              <a:off x="2129371" y="739432"/>
              <a:ext cx="7009159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endParaRPr kumimoji="0" lang="ru-RU" sz="3200" b="1" dirty="0">
                <a:solidFill>
                  <a:srgbClr val="1D48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907704" y="817378"/>
              <a:ext cx="729719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074"/>
            <a:ext cx="2823130" cy="23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8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ч.2 ст.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96 Закона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 образовании»,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13.6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Положения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Министерстве образования и науки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2.1. Типового положения об образовательном учреждении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902"/>
            <a:ext cx="8640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РАСПРЕДЕЛЕНИЕ КОНТРОЛЬНЫХ ЦИФР ПРИЕМА     ПО  ПРОФЕССИЯМ И СПЕЦИАЛЬНОСТЯМ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86057" y="1708359"/>
            <a:ext cx="1971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УТВЕРЖДЕНЫ: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139572"/>
            <a:ext cx="2736304" cy="38164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проведения конкурса по распределению образовательным учреждениям среднего профессионального образования, подведомственным Министерству образования и науки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2103566"/>
            <a:ext cx="2736304" cy="4493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заявок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(предложений) по установлению контрольных цифр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приема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граждан по профессиям и специальностям для обучения по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ОП СПО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счет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бюджетных ассигнований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Республиканского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бюджета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45948" y="2139572"/>
            <a:ext cx="2574521" cy="38164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Положение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 конкурсной комиссии по проведению конкурса по распределению и установлению образовательным учреждениям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СПО контрольных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цифр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приема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1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23528" y="404664"/>
            <a:ext cx="7882523" cy="5026045"/>
            <a:chOff x="1280445" y="32119"/>
            <a:chExt cx="7882523" cy="183712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496469" y="32119"/>
              <a:ext cx="7666499" cy="1136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ПОРЯДОК</a:t>
              </a: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приёма </a:t>
              </a:r>
              <a:r>
                <a:rPr lang="ru-RU" sz="28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 обучение </a:t>
              </a:r>
              <a:endPara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 </a:t>
              </a:r>
              <a:r>
                <a:rPr lang="ru-RU" sz="28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образовательным программам </a:t>
              </a:r>
              <a:endPara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среднего </a:t>
              </a:r>
              <a:r>
                <a:rPr lang="ru-RU" sz="28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профессионального образования </a:t>
              </a:r>
              <a:endPara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280445" y="1295502"/>
              <a:ext cx="7704856" cy="573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Приказ Министерства образования и науки ДНР  </a:t>
              </a:r>
              <a:endParaRPr lang="ru-RU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№ 918 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от 21.12.2015г. </a:t>
              </a:r>
            </a:p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(зарегистрирован в Министерстве юстиции  ДНР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 25.01.2016 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г. № 909)</a:t>
              </a: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179" y="-173701"/>
            <a:ext cx="2823130" cy="23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6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84" y="-198488"/>
            <a:ext cx="2823130" cy="2385744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2339752" y="255720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Лицензионный объём приёма на обучение в образовательные учреждения среднего профессионального образования в 2016 г.</a:t>
            </a:r>
            <a:endParaRPr lang="ru-RU" sz="24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968234"/>
              </p:ext>
            </p:extLst>
          </p:nvPr>
        </p:nvGraphicFramePr>
        <p:xfrm>
          <a:off x="395535" y="2187256"/>
          <a:ext cx="8352930" cy="4414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54233"/>
                <a:gridCol w="1232899"/>
                <a:gridCol w="1232899"/>
                <a:gridCol w="1232899"/>
              </a:tblGrid>
              <a:tr h="48034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подготовки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объём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форма обучения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0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Дневная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Заочная 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3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 среднего звена, из них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19701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13616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6085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08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частные ОУ СПО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8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ОУ СПО, подчинённые </a:t>
                      </a:r>
                      <a:r>
                        <a:rPr lang="ru-RU" sz="20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др. </a:t>
                      </a: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Мин-вам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1448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1448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00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Квалифицированный рабочий, служащий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21062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21062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0057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40763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34678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6085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78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91903" y="19650"/>
            <a:ext cx="14418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40 763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1763" y="908720"/>
            <a:ext cx="14418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39 425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2826" y="346898"/>
            <a:ext cx="9258306" cy="6542143"/>
            <a:chOff x="52826" y="346898"/>
            <a:chExt cx="9258306" cy="6542143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100813" y="346898"/>
              <a:ext cx="8982655" cy="3127431"/>
              <a:chOff x="100813" y="346898"/>
              <a:chExt cx="8982655" cy="3127431"/>
            </a:xfrm>
          </p:grpSpPr>
          <p:graphicFrame>
            <p:nvGraphicFramePr>
              <p:cNvPr id="3" name="Схема 2"/>
              <p:cNvGraphicFramePr/>
              <p:nvPr>
                <p:extLst>
                  <p:ext uri="{D42A27DB-BD31-4B8C-83A1-F6EECF244321}">
                    <p14:modId xmlns:p14="http://schemas.microsoft.com/office/powerpoint/2010/main" val="2418699819"/>
                  </p:ext>
                </p:extLst>
              </p:nvPr>
            </p:nvGraphicFramePr>
            <p:xfrm>
              <a:off x="2987468" y="346898"/>
              <a:ext cx="6096000" cy="312743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6" name="Прямоугольник 5"/>
              <p:cNvSpPr/>
              <p:nvPr/>
            </p:nvSpPr>
            <p:spPr>
              <a:xfrm>
                <a:off x="3682988" y="2636910"/>
                <a:ext cx="4534785" cy="83099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08.00.00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«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Техника и технология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               строительства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»</a:t>
                </a: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00813" y="2636911"/>
                <a:ext cx="2861236" cy="83099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Увеличение объёмов подготовки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Стрелка вправо 9"/>
              <p:cNvSpPr/>
              <p:nvPr/>
            </p:nvSpPr>
            <p:spPr>
              <a:xfrm>
                <a:off x="2962049" y="2636911"/>
                <a:ext cx="720939" cy="807695"/>
              </a:xfrm>
              <a:prstGeom prst="rightArrow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52826" y="3611221"/>
              <a:ext cx="9258306" cy="3277820"/>
              <a:chOff x="52826" y="3611221"/>
              <a:chExt cx="9258306" cy="3277820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52826" y="4365104"/>
                <a:ext cx="2286926" cy="120032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Открытие </a:t>
                </a:r>
              </a:p>
              <a:p>
                <a:pPr algn="ctr"/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новых специальностей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650901" y="3611221"/>
                <a:ext cx="6660231" cy="327782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342900" indent="-342900">
                  <a:buFontTx/>
                  <a:buChar char="-"/>
                </a:pPr>
                <a:r>
                  <a:rPr lang="ru-RU" sz="2300" dirty="0" smtClean="0">
                    <a:latin typeface="Times New Roman" pitchFamily="18" charset="0"/>
                    <a:cs typeface="Times New Roman" pitchFamily="18" charset="0"/>
                  </a:rPr>
                  <a:t>42.00.00 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Средства массовой информации и информационно-библиотечное дело: </a:t>
                </a:r>
                <a:endParaRPr lang="ru-RU" sz="23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300" dirty="0" smtClean="0">
                    <a:latin typeface="Times New Roman" pitchFamily="18" charset="0"/>
                    <a:cs typeface="Times New Roman" pitchFamily="18" charset="0"/>
                  </a:rPr>
                  <a:t>                              42.02.01 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Реклама </a:t>
                </a:r>
                <a:endParaRPr lang="ru-RU" sz="23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300" dirty="0" smtClean="0">
                    <a:latin typeface="Times New Roman" pitchFamily="18" charset="0"/>
                    <a:cs typeface="Times New Roman" pitchFamily="18" charset="0"/>
                  </a:rPr>
                  <a:t>                              42.02.02 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Издательское дело;</a:t>
                </a:r>
              </a:p>
              <a:p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-   44.00.00 Образование и педагогические науки: 44.02.03 Специальное дошкольное образование и 44.02.04 Педагогика дополнительного образования;</a:t>
                </a:r>
              </a:p>
              <a:p>
                <a:pPr marL="342900" indent="-342900">
                  <a:buFontTx/>
                  <a:buChar char="-"/>
                </a:pPr>
                <a:r>
                  <a:rPr lang="ru-RU" sz="2300" dirty="0" smtClean="0">
                    <a:latin typeface="Times New Roman" pitchFamily="18" charset="0"/>
                    <a:cs typeface="Times New Roman" pitchFamily="18" charset="0"/>
                  </a:rPr>
                  <a:t>38.00.00 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Экономика и  управление: </a:t>
                </a:r>
                <a:endParaRPr lang="ru-RU" sz="23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300" dirty="0" smtClean="0">
                    <a:latin typeface="Times New Roman" pitchFamily="18" charset="0"/>
                    <a:cs typeface="Times New Roman" pitchFamily="18" charset="0"/>
                  </a:rPr>
                  <a:t>                             38.02.07 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Банковское дело.</a:t>
                </a:r>
              </a:p>
            </p:txBody>
          </p:sp>
          <p:sp>
            <p:nvSpPr>
              <p:cNvPr id="11" name="Стрелка вправо 10"/>
              <p:cNvSpPr/>
              <p:nvPr/>
            </p:nvSpPr>
            <p:spPr>
              <a:xfrm>
                <a:off x="2339753" y="4561420"/>
                <a:ext cx="311148" cy="807695"/>
              </a:xfrm>
              <a:prstGeom prst="righ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84" y="-198488"/>
            <a:ext cx="2823130" cy="23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84" y="-198488"/>
            <a:ext cx="2823130" cy="23857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17466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44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07807365"/>
              </p:ext>
            </p:extLst>
          </p:nvPr>
        </p:nvGraphicFramePr>
        <p:xfrm>
          <a:off x="107504" y="260648"/>
          <a:ext cx="8856984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84" y="-198488"/>
            <a:ext cx="2823130" cy="23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9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1033</TotalTime>
  <Words>696</Words>
  <Application>Microsoft Office PowerPoint</Application>
  <PresentationFormat>Экран (4:3)</PresentationFormat>
  <Paragraphs>207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91</cp:revision>
  <cp:lastPrinted>2016-09-27T06:37:02Z</cp:lastPrinted>
  <dcterms:created xsi:type="dcterms:W3CDTF">2016-02-18T16:51:10Z</dcterms:created>
  <dcterms:modified xsi:type="dcterms:W3CDTF">2016-09-27T06:38:39Z</dcterms:modified>
</cp:coreProperties>
</file>