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2" r:id="rId20"/>
    <p:sldId id="273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7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Олейник" userId="0d321e0b9c92c135" providerId="LiveId" clId="{B4E4631E-918B-4101-806F-027686E12223}"/>
    <pc:docChg chg="undo custSel addSld modSld sldOrd">
      <pc:chgData name="Алексей Олейник" userId="0d321e0b9c92c135" providerId="LiveId" clId="{B4E4631E-918B-4101-806F-027686E12223}" dt="2017-08-12T12:53:32.194" v="1228" actId="1035"/>
      <pc:docMkLst>
        <pc:docMk/>
      </pc:docMkLst>
      <pc:sldChg chg="addSp delSp modSp modTransition delAnim modAnim">
        <pc:chgData name="Алексей Олейник" userId="0d321e0b9c92c135" providerId="LiveId" clId="{B4E4631E-918B-4101-806F-027686E12223}" dt="2017-08-12T12:49:05.232" v="953" actId="1035"/>
        <pc:sldMkLst>
          <pc:docMk/>
          <pc:sldMk cId="2891951322" sldId="256"/>
        </pc:sldMkLst>
        <pc:spChg chg="add mod">
          <ac:chgData name="Алексей Олейник" userId="0d321e0b9c92c135" providerId="LiveId" clId="{B4E4631E-918B-4101-806F-027686E12223}" dt="2017-08-12T11:30:46.794" v="237" actId="1035"/>
          <ac:spMkLst>
            <pc:docMk/>
            <pc:sldMk cId="2891951322" sldId="256"/>
            <ac:spMk id="9" creationId="{44F2C1C4-3E70-4985-B2A6-B0806837103F}"/>
          </ac:spMkLst>
        </pc:spChg>
        <pc:spChg chg="add mod">
          <ac:chgData name="Алексей Олейник" userId="0d321e0b9c92c135" providerId="LiveId" clId="{B4E4631E-918B-4101-806F-027686E12223}" dt="2017-08-12T11:46:54.663" v="739" actId="20577"/>
          <ac:spMkLst>
            <pc:docMk/>
            <pc:sldMk cId="2891951322" sldId="256"/>
            <ac:spMk id="10" creationId="{0B4F9C7D-1155-4DA2-B7B4-B08857BBA2F0}"/>
          </ac:spMkLst>
        </pc:spChg>
        <pc:spChg chg="add mod">
          <ac:chgData name="Алексей Олейник" userId="0d321e0b9c92c135" providerId="LiveId" clId="{B4E4631E-918B-4101-806F-027686E12223}" dt="2017-08-12T12:43:05.043" v="935" actId="14100"/>
          <ac:spMkLst>
            <pc:docMk/>
            <pc:sldMk cId="2891951322" sldId="256"/>
            <ac:spMk id="16" creationId="{7CB54379-0305-41CE-8F2D-12C7891768B0}"/>
          </ac:spMkLst>
        </pc:spChg>
        <pc:spChg chg="add mod topLvl">
          <ac:chgData name="Алексей Олейник" userId="0d321e0b9c92c135" providerId="LiveId" clId="{B4E4631E-918B-4101-806F-027686E12223}" dt="2017-08-12T12:46:00.346" v="948" actId="478"/>
          <ac:spMkLst>
            <pc:docMk/>
            <pc:sldMk cId="2891951322" sldId="256"/>
            <ac:spMk id="20" creationId="{01ADEBA8-592D-4993-9BAB-B943CF006FCD}"/>
          </ac:spMkLst>
        </pc:spChg>
        <pc:spChg chg="add mod">
          <ac:chgData name="Алексей Олейник" userId="0d321e0b9c92c135" providerId="LiveId" clId="{B4E4631E-918B-4101-806F-027686E12223}" dt="2017-08-12T12:00:53.715" v="892" actId="1035"/>
          <ac:spMkLst>
            <pc:docMk/>
            <pc:sldMk cId="2891951322" sldId="256"/>
            <ac:spMk id="23" creationId="{142D4C66-EBC5-4831-ACB8-F8FBB1029879}"/>
          </ac:spMkLst>
        </pc:spChg>
        <pc:spChg chg="add mod">
          <ac:chgData name="Алексей Олейник" userId="0d321e0b9c92c135" providerId="LiveId" clId="{B4E4631E-918B-4101-806F-027686E12223}" dt="2017-08-12T12:00:53.715" v="892" actId="1035"/>
          <ac:spMkLst>
            <pc:docMk/>
            <pc:sldMk cId="2891951322" sldId="256"/>
            <ac:spMk id="24" creationId="{6C1EA0FA-8E58-48C2-8014-9A0963ADCDAA}"/>
          </ac:spMkLst>
        </pc:spChg>
        <pc:grpChg chg="add mod">
          <ac:chgData name="Алексей Олейник" userId="0d321e0b9c92c135" providerId="LiveId" clId="{B4E4631E-918B-4101-806F-027686E12223}" dt="2017-08-12T11:44:39.456" v="714" actId="1035"/>
          <ac:grpSpMkLst>
            <pc:docMk/>
            <pc:sldMk cId="2891951322" sldId="256"/>
            <ac:grpSpMk id="15" creationId="{C14EFF31-7AF7-4F5E-8791-5428409CD2EE}"/>
          </ac:grpSpMkLst>
        </pc:grpChg>
        <pc:grpChg chg="add mod">
          <ac:chgData name="Алексей Олейник" userId="0d321e0b9c92c135" providerId="LiveId" clId="{B4E4631E-918B-4101-806F-027686E12223}" dt="2017-08-12T11:51:40.235" v="752" actId="1076"/>
          <ac:grpSpMkLst>
            <pc:docMk/>
            <pc:sldMk cId="2891951322" sldId="256"/>
            <ac:grpSpMk id="17" creationId="{3DACC14B-52B2-48CA-BDD9-8CEC51DEB645}"/>
          </ac:grpSpMkLst>
        </pc:grpChg>
        <pc:grpChg chg="add mod ord">
          <ac:chgData name="Алексей Олейник" userId="0d321e0b9c92c135" providerId="LiveId" clId="{B4E4631E-918B-4101-806F-027686E12223}" dt="2017-08-12T11:59:38.869" v="888" actId="166"/>
          <ac:grpSpMkLst>
            <pc:docMk/>
            <pc:sldMk cId="2891951322" sldId="256"/>
            <ac:grpSpMk id="22" creationId="{46F73D91-6997-415F-BABA-9B257278607F}"/>
          </ac:grpSpMkLst>
        </pc:grpChg>
        <pc:grpChg chg="add mod ord">
          <ac:chgData name="Алексей Олейник" userId="0d321e0b9c92c135" providerId="LiveId" clId="{B4E4631E-918B-4101-806F-027686E12223}" dt="2017-08-12T12:05:26.737" v="932" actId="1036"/>
          <ac:grpSpMkLst>
            <pc:docMk/>
            <pc:sldMk cId="2891951322" sldId="256"/>
            <ac:grpSpMk id="25" creationId="{A0515200-DC52-419D-A3BE-C9715ED76BC8}"/>
          </ac:grpSpMkLst>
        </pc:grpChg>
        <pc:grpChg chg="mod">
          <ac:chgData name="Алексей Олейник" userId="0d321e0b9c92c135" providerId="LiveId" clId="{B4E4631E-918B-4101-806F-027686E12223}" dt="2017-08-12T11:46:04.782" v="716" actId="1035"/>
          <ac:grpSpMkLst>
            <pc:docMk/>
            <pc:sldMk cId="2891951322" sldId="256"/>
            <ac:grpSpMk id="26" creationId="{F6A15318-C420-4F50-9AF7-5929941C9D54}"/>
          </ac:grpSpMkLst>
        </pc:grpChg>
        <pc:grpChg chg="add mod">
          <ac:chgData name="Алексей Олейник" userId="0d321e0b9c92c135" providerId="LiveId" clId="{B4E4631E-918B-4101-806F-027686E12223}" dt="2017-08-12T12:00:53.715" v="892" actId="1035"/>
          <ac:grpSpMkLst>
            <pc:docMk/>
            <pc:sldMk cId="2891951322" sldId="256"/>
            <ac:grpSpMk id="31" creationId="{A1603F15-57BB-477F-B8FF-CE115FEB3FA1}"/>
          </ac:grpSpMkLst>
        </pc:grpChg>
        <pc:grpChg chg="add del mod">
          <ac:chgData name="Алексей Олейник" userId="0d321e0b9c92c135" providerId="LiveId" clId="{B4E4631E-918B-4101-806F-027686E12223}" dt="2017-08-12T12:46:00.346" v="948" actId="478"/>
          <ac:grpSpMkLst>
            <pc:docMk/>
            <pc:sldMk cId="2891951322" sldId="256"/>
            <ac:grpSpMk id="32" creationId="{B24104A9-3C6E-4D7E-B723-498EB5C024C8}"/>
          </ac:grpSpMkLst>
        </pc:grpChg>
        <pc:picChg chg="add del mod">
          <ac:chgData name="Алексей Олейник" userId="0d321e0b9c92c135" providerId="LiveId" clId="{B4E4631E-918B-4101-806F-027686E12223}" dt="2017-08-12T11:27:38.543" v="163" actId="478"/>
          <ac:picMkLst>
            <pc:docMk/>
            <pc:sldMk cId="2891951322" sldId="256"/>
            <ac:picMk id="5" creationId="{203CFE07-F372-4DDB-A671-5C6744181F25}"/>
          </ac:picMkLst>
        </pc:picChg>
        <pc:picChg chg="add del mod modCrop">
          <ac:chgData name="Алексей Олейник" userId="0d321e0b9c92c135" providerId="LiveId" clId="{B4E4631E-918B-4101-806F-027686E12223}" dt="2017-08-12T11:27:37.444" v="162" actId="478"/>
          <ac:picMkLst>
            <pc:docMk/>
            <pc:sldMk cId="2891951322" sldId="256"/>
            <ac:picMk id="7" creationId="{5EC75DDC-63C4-4821-B3A2-91F9E96904F0}"/>
          </ac:picMkLst>
        </pc:picChg>
        <pc:picChg chg="add del mod modCrop">
          <ac:chgData name="Алексей Олейник" userId="0d321e0b9c92c135" providerId="LiveId" clId="{B4E4631E-918B-4101-806F-027686E12223}" dt="2017-08-12T11:30:26.606" v="232" actId="478"/>
          <ac:picMkLst>
            <pc:docMk/>
            <pc:sldMk cId="2891951322" sldId="256"/>
            <ac:picMk id="8" creationId="{EBEE2F94-DD5F-466C-82CD-57863CD85073}"/>
          </ac:picMkLst>
        </pc:picChg>
        <pc:picChg chg="add mod ord">
          <ac:chgData name="Алексей Олейник" userId="0d321e0b9c92c135" providerId="LiveId" clId="{B4E4631E-918B-4101-806F-027686E12223}" dt="2017-08-12T11:30:17.918" v="231" actId="1076"/>
          <ac:picMkLst>
            <pc:docMk/>
            <pc:sldMk cId="2891951322" sldId="256"/>
            <ac:picMk id="12" creationId="{0D4F5F0E-B31B-4E20-9297-C19335382387}"/>
          </ac:picMkLst>
        </pc:picChg>
        <pc:picChg chg="add mod ord">
          <ac:chgData name="Алексей Олейник" userId="0d321e0b9c92c135" providerId="LiveId" clId="{B4E4631E-918B-4101-806F-027686E12223}" dt="2017-08-12T12:05:17.728" v="920" actId="1038"/>
          <ac:picMkLst>
            <pc:docMk/>
            <pc:sldMk cId="2891951322" sldId="256"/>
            <ac:picMk id="14" creationId="{CC41A2D9-575E-4C66-A1D8-A70D0FAEEF43}"/>
          </ac:picMkLst>
        </pc:picChg>
        <pc:picChg chg="add mod modCrop">
          <ac:chgData name="Алексей Олейник" userId="0d321e0b9c92c135" providerId="LiveId" clId="{B4E4631E-918B-4101-806F-027686E12223}" dt="2017-08-12T11:43:52.302" v="710" actId="1035"/>
          <ac:picMkLst>
            <pc:docMk/>
            <pc:sldMk cId="2891951322" sldId="256"/>
            <ac:picMk id="19" creationId="{433FAE17-D09C-4654-A085-F6811C6D894D}"/>
          </ac:picMkLst>
        </pc:picChg>
        <pc:picChg chg="add mod">
          <ac:chgData name="Алексей Олейник" userId="0d321e0b9c92c135" providerId="LiveId" clId="{B4E4631E-918B-4101-806F-027686E12223}" dt="2017-08-12T11:43:52.302" v="710" actId="1035"/>
          <ac:picMkLst>
            <pc:docMk/>
            <pc:sldMk cId="2891951322" sldId="256"/>
            <ac:picMk id="1026" creationId="{EF46E8DE-A9D5-4E20-AF06-77FC22508A26}"/>
          </ac:picMkLst>
        </pc:picChg>
        <pc:picChg chg="add mod modCrop">
          <ac:chgData name="Алексей Олейник" userId="0d321e0b9c92c135" providerId="LiveId" clId="{B4E4631E-918B-4101-806F-027686E12223}" dt="2017-08-12T11:43:52.302" v="710" actId="1035"/>
          <ac:picMkLst>
            <pc:docMk/>
            <pc:sldMk cId="2891951322" sldId="256"/>
            <ac:picMk id="1028" creationId="{20143EFE-AAB2-4A6B-AC86-447329E28616}"/>
          </ac:picMkLst>
        </pc:picChg>
        <pc:picChg chg="add mod">
          <ac:chgData name="Алексей Олейник" userId="0d321e0b9c92c135" providerId="LiveId" clId="{B4E4631E-918B-4101-806F-027686E12223}" dt="2017-08-12T12:00:53.715" v="892" actId="1035"/>
          <ac:picMkLst>
            <pc:docMk/>
            <pc:sldMk cId="2891951322" sldId="256"/>
            <ac:picMk id="1030" creationId="{8E5728BD-79A3-4E3C-B69A-CE756DA51060}"/>
          </ac:picMkLst>
        </pc:picChg>
        <pc:picChg chg="add mod modCrop">
          <ac:chgData name="Алексей Олейник" userId="0d321e0b9c92c135" providerId="LiveId" clId="{B4E4631E-918B-4101-806F-027686E12223}" dt="2017-08-12T12:00:53.715" v="892" actId="1035"/>
          <ac:picMkLst>
            <pc:docMk/>
            <pc:sldMk cId="2891951322" sldId="256"/>
            <ac:picMk id="1032" creationId="{90D69ABC-408E-4329-8069-C616B558E23E}"/>
          </ac:picMkLst>
        </pc:picChg>
        <pc:picChg chg="add del mod topLvl">
          <ac:chgData name="Алексей Олейник" userId="0d321e0b9c92c135" providerId="LiveId" clId="{B4E4631E-918B-4101-806F-027686E12223}" dt="2017-08-12T12:46:00.346" v="948" actId="478"/>
          <ac:picMkLst>
            <pc:docMk/>
            <pc:sldMk cId="2891951322" sldId="256"/>
            <ac:picMk id="1034" creationId="{33AB820C-9FB7-4F33-9346-E3BCD19A8DB9}"/>
          </ac:picMkLst>
        </pc:picChg>
        <pc:cxnChg chg="add mod">
          <ac:chgData name="Алексей Олейник" userId="0d321e0b9c92c135" providerId="LiveId" clId="{B4E4631E-918B-4101-806F-027686E12223}" dt="2017-08-12T11:44:39.456" v="714" actId="1035"/>
          <ac:cxnSpMkLst>
            <pc:docMk/>
            <pc:sldMk cId="2891951322" sldId="256"/>
            <ac:cxnSpMk id="21" creationId="{90D1F21D-11B7-4920-B632-0749F1D4AE12}"/>
          </ac:cxnSpMkLst>
        </pc:cxnChg>
      </pc:sldChg>
      <pc:sldChg chg="add ord">
        <pc:chgData name="Алексей Олейник" userId="0d321e0b9c92c135" providerId="LiveId" clId="{B4E4631E-918B-4101-806F-027686E12223}" dt="2017-08-12T12:05:49.763" v="934" actId="1035"/>
        <pc:sldMkLst>
          <pc:docMk/>
          <pc:sldMk cId="2693794260" sldId="257"/>
        </pc:sldMkLst>
      </pc:sldChg>
      <pc:sldChg chg="modSp add">
        <pc:chgData name="Алексей Олейник" userId="0d321e0b9c92c135" providerId="LiveId" clId="{B4E4631E-918B-4101-806F-027686E12223}" dt="2017-08-12T12:53:32.194" v="1228" actId="1035"/>
        <pc:sldMkLst>
          <pc:docMk/>
          <pc:sldMk cId="1662870653" sldId="258"/>
        </pc:sldMkLst>
        <pc:spChg chg="mod">
          <ac:chgData name="Алексей Олейник" userId="0d321e0b9c92c135" providerId="LiveId" clId="{B4E4631E-918B-4101-806F-027686E12223}" dt="2017-08-12T12:52:10.366" v="1155" actId="1076"/>
          <ac:spMkLst>
            <pc:docMk/>
            <pc:sldMk cId="1662870653" sldId="258"/>
            <ac:spMk id="16" creationId="{7CB54379-0305-41CE-8F2D-12C7891768B0}"/>
          </ac:spMkLst>
        </pc:spChg>
        <pc:spChg chg="mod">
          <ac:chgData name="Алексей Олейник" userId="0d321e0b9c92c135" providerId="LiveId" clId="{B4E4631E-918B-4101-806F-027686E12223}" dt="2017-08-12T12:52:12.786" v="1156" actId="1076"/>
          <ac:spMkLst>
            <pc:docMk/>
            <pc:sldMk cId="1662870653" sldId="258"/>
            <ac:spMk id="20" creationId="{01ADEBA8-592D-4993-9BAB-B943CF006FCD}"/>
          </ac:spMkLst>
        </pc:spChg>
        <pc:spChg chg="mod">
          <ac:chgData name="Алексей Олейник" userId="0d321e0b9c92c135" providerId="LiveId" clId="{B4E4631E-918B-4101-806F-027686E12223}" dt="2017-08-12T12:52:39.807" v="1175" actId="20577"/>
          <ac:spMkLst>
            <pc:docMk/>
            <pc:sldMk cId="1662870653" sldId="258"/>
            <ac:spMk id="24" creationId="{6C1EA0FA-8E58-48C2-8014-9A0963ADCDAA}"/>
          </ac:spMkLst>
        </pc:spChg>
        <pc:grpChg chg="mod">
          <ac:chgData name="Алексей Олейник" userId="0d321e0b9c92c135" providerId="LiveId" clId="{B4E4631E-918B-4101-806F-027686E12223}" dt="2017-08-12T12:52:26.694" v="1165" actId="1035"/>
          <ac:grpSpMkLst>
            <pc:docMk/>
            <pc:sldMk cId="1662870653" sldId="258"/>
            <ac:grpSpMk id="31" creationId="{A1603F15-57BB-477F-B8FF-CE115FEB3FA1}"/>
          </ac:grpSpMkLst>
        </pc:grpChg>
        <pc:picChg chg="mod">
          <ac:chgData name="Алексей Олейник" userId="0d321e0b9c92c135" providerId="LiveId" clId="{B4E4631E-918B-4101-806F-027686E12223}" dt="2017-08-12T12:53:32.194" v="1228" actId="1035"/>
          <ac:picMkLst>
            <pc:docMk/>
            <pc:sldMk cId="1662870653" sldId="258"/>
            <ac:picMk id="19" creationId="{433FAE17-D09C-4654-A085-F6811C6D894D}"/>
          </ac:picMkLst>
        </pc:picChg>
        <pc:picChg chg="mod">
          <ac:chgData name="Алексей Олейник" userId="0d321e0b9c92c135" providerId="LiveId" clId="{B4E4631E-918B-4101-806F-027686E12223}" dt="2017-08-12T12:53:26.586" v="1226" actId="1035"/>
          <ac:picMkLst>
            <pc:docMk/>
            <pc:sldMk cId="1662870653" sldId="258"/>
            <ac:picMk id="1028" creationId="{20143EFE-AAB2-4A6B-AC86-447329E286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F85DF-0D98-4B5A-9F60-1548CFE87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70131-A70D-425D-AEE8-D68E96403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4BDA3-B827-4717-802A-4F6E53D2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D5A6A-849E-4B7C-BDAC-AB247704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D204C-9B49-4C44-9BBA-BDF78F7B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6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E36A3-3C41-4D83-8313-4D17681D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06CBB-C1C3-423B-902A-88B7E80D3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7B22A-9DFD-4927-A3BF-EB80158A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AA4C2-DE69-4639-9257-CB23E43B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4F5C7-93F0-4E05-A373-6CD2675C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4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030EF3-3E22-43CF-8CAA-0129E98B2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3E1009-0943-460C-B928-B3C852AAA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79A54-F9CE-452C-B341-19386DC1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A74F0-3373-41BC-A1FC-285F7A7A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D760E-68FE-476B-BEFD-10BA1882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5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F5AAE-FD59-4035-8720-F9674776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2203B-E33C-4FED-A3C7-2E9D58B71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824DA-9743-4809-B186-A6C7E369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1DB09-92D4-4631-B91C-E1390E0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6B47C-FAEB-4CB6-AB7E-2A7DF319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1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E813F-60DF-4042-A610-F976AEEB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C37BAB-993F-4DA6-8F9D-BC2D516E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0F944-7844-48A2-B19E-5CB726BC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BD5E3-57A1-4FBE-8785-DF7037CC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8A5DE-8C6D-49E5-B529-99C577D1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E090A-4EDE-421C-B177-784A9A7A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17CB7-6981-4C83-BB57-1A7C637B7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E4642B-E048-4904-94DC-719F7B0F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A2952-E071-4699-B67D-04611816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1F6091-4816-425C-BA24-1A3E3FC1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57B98-9058-4111-BCFB-D75CA3BF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65EFD-2CD0-4809-86FF-82D079EF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1CBD4-59A0-4655-B467-DBA8F33B5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7ECED-96AD-47C6-BF5B-401F3B77E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FDDE63-D05F-400E-AC47-001CC6E4E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C108D6-01B2-4992-8EED-B723461DB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E115C3-0D51-44AE-B285-263D304D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8DA734-A000-4884-8882-7F4A3037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AD8E20-0266-4178-A9B5-DE702D40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2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EE6F4-53C7-4D95-8FA1-D7EA2190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7582DC-D7CB-4C6C-B10B-3F5623DB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0EB8A2-D2F0-4804-A3FB-0BF9BC02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DE5A31-6286-4110-82C2-C5A141F8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83D4B2-49FD-434A-8546-777DA4CA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94AFB1-D0AC-45E1-9969-86BE3813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385741-BD21-4A7D-91CD-AA3E0099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1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C7473-BEF1-402B-9374-8340A5E1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C97C1-6ECE-4E3D-874C-170E89B8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1D4C9C-67CF-4994-B2AA-EC6AA798D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BB5EA7-8A96-4CFA-B249-B1A27898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DEE04-CDEA-4919-BD56-2DDF591E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92409-9E6B-4974-8C57-D4FE5918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9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5B587-E66C-4B20-873C-96724F40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AE1B6F-2070-4033-980D-B170ED93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C907B-EB03-48BE-8E6D-2FED0ABC8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A57EC8-0154-4314-8C77-C9059288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56A9E-D4E0-4A2C-9EBC-31FC2DB1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797FE6-B8ED-4143-92AA-3E56BCDE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D98A0-F4D1-4E77-BB84-B67E6CFF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7A4C3-DD31-4690-9D72-E1B135F7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C1B5C-0F2D-4037-902F-FBE6BD2CC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C67B-4E9A-45D5-A765-E0209E43E4F4}" type="datetimeFigureOut">
              <a:rPr lang="ru-RU" smtClean="0"/>
              <a:t>вс 13 08 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D5201-0B9E-4200-9B2C-D39E1FF75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FB62A-B6C9-4508-B3BE-C7FC6E582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D987-D888-4525-9457-B6D806F8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6.png"/><Relationship Id="rId7" Type="http://schemas.openxmlformats.org/officeDocument/2006/relationships/image" Target="../media/image11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6.png"/><Relationship Id="rId7" Type="http://schemas.openxmlformats.org/officeDocument/2006/relationships/image" Target="../media/image11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6.png"/><Relationship Id="rId7" Type="http://schemas.openxmlformats.org/officeDocument/2006/relationships/image" Target="../media/image11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6.png"/><Relationship Id="rId7" Type="http://schemas.openxmlformats.org/officeDocument/2006/relationships/image" Target="../media/image21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C19E0-3B35-4392-A9EC-09177D66B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244138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КАЛЕНДАРЬ 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АВГУСТОВСКОЙ КОНФЕРЕНЦИИ 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РАБОТНИКОВ 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val="269379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678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личности педагога художественных дисциплин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условие становления его профессионализма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962649"/>
            <a:ext cx="8636000" cy="1233520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МО учителей художественно-эстетического цикла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19319" y="5143019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4757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0760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87192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Вск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20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90D8A6C-585B-4F38-8546-C9346F6E118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929E2A4-E913-4554-95CE-58E748960F9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F5A6B1CC-49E1-489C-A1D8-E36A0125834B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BFB3C63-416F-41F4-82E0-294B47489520}"/>
                  </a:ext>
                </a:extLst>
              </p:cNvPr>
              <p:cNvSpPr txBox="1"/>
              <p:nvPr/>
            </p:nvSpPr>
            <p:spPr>
              <a:xfrm>
                <a:off x="6431167" y="4557921"/>
                <a:ext cx="1479892" cy="1545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РИДПО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Пр-т Мира, 10,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Арт-студия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ауд. №3</a:t>
                </a:r>
              </a:p>
            </p:txBody>
          </p:sp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B69F921B-6DAC-42A8-A402-A516C1BB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6" y="4472412"/>
              <a:ext cx="2948782" cy="2100108"/>
            </a:xfrm>
            <a:prstGeom prst="rect">
              <a:avLst/>
            </a:prstGeom>
          </p:spPr>
        </p:pic>
        <p:pic>
          <p:nvPicPr>
            <p:cNvPr id="56" name="Рисунок 55" descr="Вырезка экрана">
              <a:extLst>
                <a:ext uri="{FF2B5EF4-FFF2-40B4-BE49-F238E27FC236}">
                  <a16:creationId xmlns:a16="http://schemas.microsoft.com/office/drawing/2014/main" id="{2E90F023-5C98-4800-B0AB-218434F7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837" y="4446867"/>
              <a:ext cx="3700561" cy="2109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21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5 L 0.00664 -0.01482 C 0.00664 -0.01505 0.00117 0.00625 -0.00131 0.01065 C -0.00235 0.0125 -0.00391 0.01366 -0.00521 0.01528 C -0.00769 0.02847 -0.0056 0.0206 -0.01446 0.03634 C -0.0181 0.04282 -0.01589 0.04028 -0.02097 0.04329 C -0.03047 0.0544 -0.02578 0.05139 -0.03412 0.05509 C -0.03711 0.06018 -0.03894 0.0625 -0.04076 0.06898 C -0.04141 0.07129 -0.04141 0.07384 -0.04206 0.07616 C -0.04362 0.08102 -0.04727 0.09004 -0.04727 0.09028 C -0.05026 0.11111 -0.04883 0.10278 -0.05131 0.11574 C -0.05495 0.1544 -0.05534 0.1544 -0.05131 0.21875 C -0.05104 0.22176 -0.04479 0.23472 -0.04336 0.23981 C -0.04245 0.24305 -0.04167 0.24606 -0.04076 0.2493 C -0.04024 0.25139 -0.04011 0.25416 -0.03946 0.25625 C -0.03881 0.2581 -0.03763 0.25926 -0.03685 0.26088 C -0.03177 0.27199 -0.03607 0.26342 -0.03282 0.275 C -0.03216 0.27754 -0.03099 0.2794 -0.03021 0.28194 C -0.02956 0.28426 -0.02956 0.2868 -0.02891 0.28889 C -0.02735 0.29398 -0.0237 0.30301 -0.0237 0.30324 C -0.02331 0.30532 -0.02331 0.3081 -0.02227 0.30995 C -0.02136 0.31227 -0.01966 0.31296 -0.01849 0.31458 C -0.01745 0.31597 -0.0168 0.31782 -0.01576 0.31944 C -0.01472 0.325 -0.01433 0.32893 -0.01185 0.33333 C -0.01068 0.33541 -0.00912 0.33657 -0.00782 0.33819 C -0.00521 0.35764 -0.0086 0.33958 -0.00391 0.35208 C 0.00299 0.3706 -0.00599 0.35324 0.00273 0.36852 L 0.00794 0.39653 C 0.00833 0.39884 0.00833 0.40162 0.00924 0.4037 L 0.01185 0.41065 C 0.01237 0.41296 0.01263 0.41551 0.01315 0.41759 C 0.01393 0.42014 0.01523 0.42199 0.01588 0.42454 C 0.01653 0.42754 0.01653 0.43102 0.01718 0.43403 C 0.01797 0.43866 0.01888 0.44329 0.01979 0.44815 C 0.02018 0.45046 0.0207 0.45278 0.02109 0.45509 C 0.022 0.46134 0.02265 0.46759 0.02369 0.47384 C 0.02565 0.48379 0.02474 0.47847 0.02643 0.49004 C 0.02591 0.5331 0.02591 0.57592 0.025 0.61875 C 0.025 0.62129 0.02435 0.62361 0.02369 0.62592 C 0.01927 0.64004 0.01862 0.63657 0.01588 0.6493 C 0.01484 0.6537 0.01471 0.65926 0.01315 0.66319 L 0.00273 0.69143 L -0.00013 0.69838 C -0.00078 0.70069 -0.00144 0.70347 -0.00261 0.70532 C -0.00352 0.70694 -0.00443 0.70833 -0.00521 0.70995 C -0.00716 0.71458 -0.00834 0.72014 -0.01042 0.72407 C -0.01185 0.72639 -0.01302 0.72916 -0.01446 0.73102 C -0.01693 0.73449 -0.02019 0.73657 -0.02227 0.74051 L -0.02891 0.75208 C -0.02982 0.7537 -0.03047 0.75579 -0.03151 0.75694 C -0.03347 0.75833 -0.03516 0.75949 -0.03685 0.76157 C -0.03828 0.76342 -0.03933 0.76643 -0.04076 0.76852 C -0.04336 0.77199 -0.0461 0.77454 -0.0487 0.77801 C -0.05638 0.78819 -0.05209 0.78287 -0.06185 0.79421 C -0.06315 0.79583 -0.06433 0.79768 -0.06576 0.79907 L -0.07097 0.8037 C -0.08034 0.82037 -0.06979 0.80231 -0.07891 0.81528 C -0.08008 0.81666 -0.08047 0.81875 -0.08151 0.81991 C -0.08685 0.82616 -0.08581 0.82338 -0.09076 0.82708 C -0.09258 0.82847 -0.09427 0.83009 -0.09597 0.83171 C -0.09844 0.83403 -0.10039 0.83657 -0.10261 0.83866 C -0.10612 0.84213 -0.11003 0.84375 -0.11315 0.84815 C -0.11537 0.85116 -0.11706 0.85555 -0.11966 0.85741 C -0.12253 0.85949 -0.12591 0.85903 -0.12891 0.85972 C -0.13112 0.86204 -0.13321 0.86481 -0.13555 0.8669 C -0.1405 0.87129 -0.14232 0.87153 -0.14753 0.87384 C -0.14857 0.87546 -0.14974 0.87731 -0.15118 0.87847 C -0.15365 0.88079 -0.15782 0.88171 -0.16042 0.8831 C -0.16875 0.88819 -0.16446 0.8868 -0.17097 0.89028 C -0.17526 0.89236 -0.17826 0.89329 -0.18295 0.89491 C -0.18451 0.89653 -0.1862 0.89838 -0.18802 0.89954 C -0.1944 0.90324 -0.19336 0.9 -0.19857 0.90416 C -0.20313 0.90787 -0.2073 0.91204 -0.21172 0.91597 C -0.21341 0.91759 -0.21511 0.91967 -0.21693 0.9206 C -0.22357 0.92361 -0.22058 0.92199 -0.22618 0.92523 C -0.23047 0.93032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0772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работников среднего образования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2. «Управление процессом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адаптации студентов»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479895"/>
            <a:ext cx="8636000" cy="1716274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ОУ СПО, заместители руководителя по учебной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(учебно-производственной, учебно-воспитательной) работе,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заведующие отделениями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25462" y="4498049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73003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819319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78866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21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A1F8115-18F2-4E84-BA3D-913B3D15AA26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A1603F15-57BB-477F-B8FF-CE115FEB3FA1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142D4C66-EBC5-4831-ACB8-F8FBB1029879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1EA0FA-8E58-48C2-8014-9A0963ADCDAA}"/>
                  </a:ext>
                </a:extLst>
              </p:cNvPr>
              <p:cNvSpPr txBox="1"/>
              <p:nvPr/>
            </p:nvSpPr>
            <p:spPr>
              <a:xfrm>
                <a:off x="6281287" y="4258317"/>
                <a:ext cx="1779653" cy="2120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ГПОУ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«Донецкий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техникум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промышленной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автоматики»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Ул. Горького , 163</a:t>
                </a:r>
              </a:p>
            </p:txBody>
          </p:sp>
        </p:grpSp>
        <p:pic>
          <p:nvPicPr>
            <p:cNvPr id="1026" name="Picture 2" descr="Техникум">
              <a:extLst>
                <a:ext uri="{FF2B5EF4-FFF2-40B4-BE49-F238E27FC236}">
                  <a16:creationId xmlns:a16="http://schemas.microsoft.com/office/drawing/2014/main" id="{F2F0F68D-21A2-49B7-A1AC-B4F74CBB6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58" y="4560523"/>
              <a:ext cx="2914650" cy="194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 descr="Вырезка экрана">
              <a:extLst>
                <a:ext uri="{FF2B5EF4-FFF2-40B4-BE49-F238E27FC236}">
                  <a16:creationId xmlns:a16="http://schemas.microsoft.com/office/drawing/2014/main" id="{55ADADBB-01CD-43C9-B026-CF91F7C21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020" y="4455654"/>
              <a:ext cx="3545541" cy="2151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64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8 -0.0056 0.02061 -0.01446 0.03635 C -0.0181 0.04283 -0.01589 0.04028 -0.02097 0.04329 C -0.03047 0.0544 -0.02578 0.05139 -0.03412 0.0551 C -0.03711 0.06019 -0.03894 0.0625 -0.04076 0.06899 C -0.04141 0.0713 -0.04141 0.07385 -0.04206 0.07616 C -0.04362 0.08102 -0.04727 0.09005 -0.04727 0.09028 C -0.05026 0.11112 -0.04883 0.10278 -0.05131 0.11575 C -0.05495 0.1544 -0.05534 0.1544 -0.05131 0.21875 C -0.05104 0.22176 -0.04479 0.23473 -0.04336 0.23982 C -0.04245 0.24306 -0.04167 0.24607 -0.04076 0.24931 C -0.04024 0.25139 -0.04011 0.25417 -0.03946 0.25625 C -0.03881 0.25811 -0.03763 0.25926 -0.03685 0.26088 C -0.03177 0.272 -0.03607 0.26343 -0.03282 0.275 C -0.03216 0.27755 -0.03099 0.2794 -0.03021 0.28195 C -0.02956 0.28426 -0.02956 0.28681 -0.02891 0.28889 C -0.02735 0.29399 -0.0237 0.30301 -0.0237 0.30325 C -0.02331 0.30533 -0.02331 0.30811 -0.02227 0.30996 C -0.02136 0.31227 -0.01966 0.31297 -0.01849 0.31459 C -0.01745 0.31598 -0.0168 0.31783 -0.01576 0.31945 C -0.01472 0.325 -0.01433 0.32894 -0.01185 0.33334 C -0.01068 0.33542 -0.00912 0.33658 -0.00782 0.3382 C -0.00521 0.35764 -0.0086 0.33959 -0.00391 0.35209 C 0.00299 0.37061 -0.00599 0.35325 0.00273 0.36852 L 0.00794 0.39653 C 0.00833 0.39885 0.00833 0.40163 0.00924 0.40371 L 0.01185 0.41065 C 0.01237 0.41297 0.01263 0.41551 0.01315 0.4176 C 0.01393 0.42014 0.01523 0.422 0.01588 0.42454 C 0.01653 0.42755 0.01653 0.43102 0.01718 0.43403 C 0.01797 0.43866 0.01888 0.44329 0.01979 0.44815 C 0.02018 0.45047 0.0207 0.45278 0.02109 0.4551 C 0.022 0.46135 0.02265 0.4676 0.02369 0.47385 C 0.02565 0.4838 0.02474 0.47848 0.02643 0.49005 C 0.02591 0.53311 0.02591 0.57593 0.025 0.61875 C 0.025 0.6213 0.02435 0.62362 0.02369 0.62593 C 0.01927 0.64005 0.01862 0.63658 0.01588 0.64931 C 0.01484 0.65371 0.01471 0.65926 0.01315 0.6632 L 0.00273 0.69144 L -0.00013 0.69838 C -0.00078 0.7007 -0.00144 0.70348 -0.00261 0.70533 C -0.00352 0.70695 -0.00443 0.70834 -0.00521 0.70996 C -0.00716 0.71459 -0.00834 0.72014 -0.01042 0.72408 C -0.01185 0.72639 -0.01302 0.72917 -0.01446 0.73102 C -0.01693 0.7345 -0.02019 0.73658 -0.02227 0.74051 L -0.02891 0.75209 C -0.02982 0.75371 -0.03047 0.75579 -0.03151 0.75695 C -0.03347 0.75834 -0.03516 0.7595 -0.03685 0.76158 C -0.03828 0.76343 -0.03933 0.76644 -0.04076 0.76852 C -0.04336 0.772 -0.0461 0.77454 -0.0487 0.77801 C -0.05638 0.7882 -0.05209 0.78288 -0.06185 0.79422 C -0.06315 0.79584 -0.06433 0.79769 -0.06576 0.79908 L -0.07097 0.80371 C -0.08034 0.82038 -0.06979 0.80232 -0.07891 0.81528 C -0.08008 0.81667 -0.08047 0.81875 -0.08151 0.81991 C -0.08685 0.82616 -0.08581 0.82338 -0.09076 0.82709 C -0.09258 0.82848 -0.09427 0.8301 -0.09597 0.83172 C -0.09844 0.83403 -0.10039 0.83658 -0.10261 0.83866 C -0.10612 0.84213 -0.11003 0.84375 -0.11315 0.84815 C -0.11537 0.85116 -0.11706 0.85556 -0.11966 0.85741 C -0.12253 0.8595 -0.12591 0.85903 -0.12891 0.85973 C -0.13112 0.86204 -0.13321 0.86482 -0.13555 0.8669 C -0.1405 0.8713 -0.14232 0.87153 -0.14753 0.87385 C -0.14857 0.87547 -0.14974 0.87732 -0.15118 0.87848 C -0.15365 0.88079 -0.15782 0.88172 -0.16042 0.88311 C -0.16875 0.8882 -0.16446 0.88681 -0.17097 0.89028 C -0.17526 0.89237 -0.17826 0.89329 -0.18295 0.89491 C -0.18451 0.89653 -0.1862 0.89838 -0.18802 0.89954 C -0.1944 0.90325 -0.19336 0.9 -0.19857 0.90417 C -0.20313 0.90788 -0.2073 0.91204 -0.21172 0.91598 C -0.21341 0.9176 -0.21511 0.91968 -0.21693 0.92061 C -0.22357 0.92362 -0.22058 0.922 -0.22618 0.92524 C -0.23047 0.93033 -0.22852 0.92987 -0.23151 0.92987 L -0.23151 0.9301 L -0.23151 0.92987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0772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особенностях преподавания предметов обществоведческого цикла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2017-2018 учебном году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479895"/>
            <a:ext cx="8636000" cy="1716274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МК (МЦ), руководители районных (городских) МО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общественных дисциплин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25462" y="5131794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73003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819319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78866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21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410F3A8-BAA4-4626-863C-50D6634A52EB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AC3487B7-8326-4760-8281-1CB68D1ABD19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72C302CC-62F2-4129-97C4-FD048584CC69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8" name="Прямоугольник: скругленные углы 57">
                  <a:extLst>
                    <a:ext uri="{FF2B5EF4-FFF2-40B4-BE49-F238E27FC236}">
                      <a16:creationId xmlns:a16="http://schemas.microsoft.com/office/drawing/2014/main" id="{14B99D53-B314-46E2-9C05-E6B994B6190D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04DC882-D0C1-4669-8B3F-395887BA68A9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большой зал</a:t>
                  </a:r>
                </a:p>
              </p:txBody>
            </p:sp>
          </p:grpSp>
          <p:pic>
            <p:nvPicPr>
              <p:cNvPr id="57" name="Рисунок 56" descr="Вырезка экрана">
                <a:extLst>
                  <a:ext uri="{FF2B5EF4-FFF2-40B4-BE49-F238E27FC236}">
                    <a16:creationId xmlns:a16="http://schemas.microsoft.com/office/drawing/2014/main" id="{5066D35D-F14D-44AB-85B1-3A812CD852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10962CCA-6B22-44F1-BF12-DE676BE6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4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8 -0.0056 0.02061 -0.01446 0.03635 C -0.0181 0.04283 -0.01589 0.04028 -0.02097 0.04329 C -0.03047 0.0544 -0.02578 0.05139 -0.03412 0.0551 C -0.03711 0.06019 -0.03894 0.0625 -0.04076 0.06899 C -0.04141 0.0713 -0.04141 0.07385 -0.04206 0.07616 C -0.04362 0.08102 -0.04727 0.09005 -0.04727 0.09028 C -0.05026 0.11112 -0.04883 0.10278 -0.05131 0.11575 C -0.05495 0.1544 -0.05534 0.1544 -0.05131 0.21875 C -0.05104 0.22176 -0.04479 0.23473 -0.04336 0.23982 C -0.04245 0.24306 -0.04167 0.24607 -0.04076 0.24931 C -0.04024 0.25139 -0.04011 0.25417 -0.03946 0.25625 C -0.03881 0.25811 -0.03763 0.25926 -0.03685 0.26088 C -0.03177 0.272 -0.03607 0.26343 -0.03282 0.275 C -0.03216 0.27755 -0.03099 0.2794 -0.03021 0.28195 C -0.02956 0.28426 -0.02956 0.28681 -0.02891 0.28889 C -0.02735 0.29399 -0.0237 0.30301 -0.0237 0.30325 C -0.02331 0.30533 -0.02331 0.30811 -0.02227 0.30996 C -0.02136 0.31227 -0.01966 0.31297 -0.01849 0.31459 C -0.01745 0.31598 -0.0168 0.31783 -0.01576 0.31945 C -0.01472 0.325 -0.01433 0.32894 -0.01185 0.33334 C -0.01068 0.33542 -0.00912 0.33658 -0.00782 0.3382 C -0.00521 0.35764 -0.0086 0.33959 -0.00391 0.35209 C 0.00299 0.37061 -0.00599 0.35325 0.00273 0.36852 L 0.00794 0.39653 C 0.00833 0.39885 0.00833 0.40163 0.00924 0.40371 L 0.01185 0.41065 C 0.01237 0.41297 0.01263 0.41551 0.01315 0.4176 C 0.01393 0.42014 0.01523 0.422 0.01588 0.42454 C 0.01653 0.42755 0.01653 0.43102 0.01718 0.43403 C 0.01797 0.43866 0.01888 0.44329 0.01979 0.44815 C 0.02018 0.45047 0.0207 0.45278 0.02109 0.4551 C 0.022 0.46135 0.02265 0.4676 0.02369 0.47385 C 0.02565 0.4838 0.02474 0.47848 0.02643 0.49005 C 0.02591 0.53311 0.02591 0.57593 0.025 0.61875 C 0.025 0.6213 0.02435 0.62362 0.02369 0.62593 C 0.01927 0.64005 0.01862 0.63658 0.01588 0.64931 C 0.01484 0.65371 0.01471 0.65926 0.01315 0.6632 L 0.00273 0.69144 L -0.00013 0.69838 C -0.00078 0.7007 -0.00144 0.70348 -0.00261 0.70533 C -0.00352 0.70695 -0.00443 0.70834 -0.00521 0.70996 C -0.00716 0.71459 -0.00834 0.72014 -0.01042 0.72408 C -0.01185 0.72639 -0.01302 0.72917 -0.01446 0.73102 C -0.01693 0.7345 -0.02019 0.73658 -0.02227 0.74051 L -0.02891 0.75209 C -0.02982 0.75371 -0.03047 0.75579 -0.03151 0.75695 C -0.03347 0.75834 -0.03516 0.7595 -0.03685 0.76158 C -0.03828 0.76343 -0.03933 0.76644 -0.04076 0.76852 C -0.04336 0.772 -0.0461 0.77454 -0.0487 0.77801 C -0.05638 0.7882 -0.05209 0.78288 -0.06185 0.79422 C -0.06315 0.79584 -0.06433 0.79769 -0.06576 0.79908 L -0.07097 0.80371 C -0.08034 0.82038 -0.06979 0.80232 -0.07891 0.81528 C -0.08008 0.81667 -0.08047 0.81875 -0.08151 0.81991 C -0.08685 0.82616 -0.08581 0.82338 -0.09076 0.82709 C -0.09258 0.82848 -0.09427 0.8301 -0.09597 0.83172 C -0.09844 0.83403 -0.10039 0.83658 -0.10261 0.83866 C -0.10612 0.84213 -0.11003 0.84375 -0.11315 0.84815 C -0.11537 0.85116 -0.11706 0.85556 -0.11966 0.85741 C -0.12253 0.8595 -0.12591 0.85903 -0.12891 0.85973 C -0.13112 0.86204 -0.13321 0.86482 -0.13555 0.8669 C -0.1405 0.8713 -0.14232 0.87153 -0.14753 0.87385 C -0.14857 0.87547 -0.14974 0.87732 -0.15118 0.87848 C -0.15365 0.88079 -0.15782 0.88172 -0.16042 0.88311 C -0.16875 0.8882 -0.16446 0.88681 -0.17097 0.89028 C -0.17526 0.89237 -0.17826 0.89329 -0.18295 0.89491 C -0.18451 0.89653 -0.1862 0.89838 -0.18802 0.89954 C -0.1944 0.90325 -0.19336 0.9 -0.19857 0.90417 C -0.20313 0.90788 -0.2073 0.91204 -0.21172 0.91598 C -0.21341 0.9176 -0.21511 0.91968 -0.21693 0.92061 C -0.22357 0.92362 -0.22058 0.922 -0.22618 0.92524 C -0.23047 0.93033 -0.22852 0.92987 -0.23151 0.92987 L -0.23151 0.9301 L -0.23151 0.92987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Стратегический менеджмент: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и пути реализации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3051017"/>
            <a:ext cx="8636000" cy="114515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прогресс-, старт-, эксперимент-площадок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25462" y="5131794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73003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819319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78866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21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410F3A8-BAA4-4626-863C-50D6634A52EB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AC3487B7-8326-4760-8281-1CB68D1ABD19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72C302CC-62F2-4129-97C4-FD048584CC69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8" name="Прямоугольник: скругленные углы 57">
                  <a:extLst>
                    <a:ext uri="{FF2B5EF4-FFF2-40B4-BE49-F238E27FC236}">
                      <a16:creationId xmlns:a16="http://schemas.microsoft.com/office/drawing/2014/main" id="{14B99D53-B314-46E2-9C05-E6B994B6190D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04DC882-D0C1-4669-8B3F-395887BA68A9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5457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№111, 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№413 </a:t>
                  </a:r>
                </a:p>
              </p:txBody>
            </p:sp>
          </p:grpSp>
          <p:pic>
            <p:nvPicPr>
              <p:cNvPr id="57" name="Рисунок 56" descr="Вырезка экрана">
                <a:extLst>
                  <a:ext uri="{FF2B5EF4-FFF2-40B4-BE49-F238E27FC236}">
                    <a16:creationId xmlns:a16="http://schemas.microsoft.com/office/drawing/2014/main" id="{5066D35D-F14D-44AB-85B1-3A812CD852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10962CCA-6B22-44F1-BF12-DE676BE6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56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8 -0.0056 0.02061 -0.01446 0.03635 C -0.0181 0.04283 -0.01589 0.04028 -0.02097 0.04329 C -0.03047 0.0544 -0.02578 0.05139 -0.03412 0.0551 C -0.03711 0.06019 -0.03894 0.0625 -0.04076 0.06899 C -0.04141 0.0713 -0.04141 0.07385 -0.04206 0.07616 C -0.04362 0.08102 -0.04727 0.09005 -0.04727 0.09028 C -0.05026 0.11112 -0.04883 0.10278 -0.05131 0.11575 C -0.05495 0.1544 -0.05534 0.1544 -0.05131 0.21875 C -0.05104 0.22176 -0.04479 0.23473 -0.04336 0.23982 C -0.04245 0.24306 -0.04167 0.24607 -0.04076 0.24931 C -0.04024 0.25139 -0.04011 0.25417 -0.03946 0.25625 C -0.03881 0.25811 -0.03763 0.25926 -0.03685 0.26088 C -0.03177 0.272 -0.03607 0.26343 -0.03282 0.275 C -0.03216 0.27755 -0.03099 0.2794 -0.03021 0.28195 C -0.02956 0.28426 -0.02956 0.28681 -0.02891 0.28889 C -0.02735 0.29399 -0.0237 0.30301 -0.0237 0.30325 C -0.02331 0.30533 -0.02331 0.30811 -0.02227 0.30996 C -0.02136 0.31227 -0.01966 0.31297 -0.01849 0.31459 C -0.01745 0.31598 -0.0168 0.31783 -0.01576 0.31945 C -0.01472 0.325 -0.01433 0.32894 -0.01185 0.33334 C -0.01068 0.33542 -0.00912 0.33658 -0.00782 0.3382 C -0.00521 0.35764 -0.0086 0.33959 -0.00391 0.35209 C 0.00299 0.37061 -0.00599 0.35325 0.00273 0.36852 L 0.00794 0.39653 C 0.00833 0.39885 0.00833 0.40163 0.00924 0.40371 L 0.01185 0.41065 C 0.01237 0.41297 0.01263 0.41551 0.01315 0.4176 C 0.01393 0.42014 0.01523 0.422 0.01588 0.42454 C 0.01653 0.42755 0.01653 0.43102 0.01718 0.43403 C 0.01797 0.43866 0.01888 0.44329 0.01979 0.44815 C 0.02018 0.45047 0.0207 0.45278 0.02109 0.4551 C 0.022 0.46135 0.02265 0.4676 0.02369 0.47385 C 0.02565 0.4838 0.02474 0.47848 0.02643 0.49005 C 0.02591 0.53311 0.02591 0.57593 0.025 0.61875 C 0.025 0.6213 0.02435 0.62362 0.02369 0.62593 C 0.01927 0.64005 0.01862 0.63658 0.01588 0.64931 C 0.01484 0.65371 0.01471 0.65926 0.01315 0.6632 L 0.00273 0.69144 L -0.00013 0.69838 C -0.00078 0.7007 -0.00144 0.70348 -0.00261 0.70533 C -0.00352 0.70695 -0.00443 0.70834 -0.00521 0.70996 C -0.00716 0.71459 -0.00834 0.72014 -0.01042 0.72408 C -0.01185 0.72639 -0.01302 0.72917 -0.01446 0.73102 C -0.01693 0.7345 -0.02019 0.73658 -0.02227 0.74051 L -0.02891 0.75209 C -0.02982 0.75371 -0.03047 0.75579 -0.03151 0.75695 C -0.03347 0.75834 -0.03516 0.7595 -0.03685 0.76158 C -0.03828 0.76343 -0.03933 0.76644 -0.04076 0.76852 C -0.04336 0.772 -0.0461 0.77454 -0.0487 0.77801 C -0.05638 0.7882 -0.05209 0.78288 -0.06185 0.79422 C -0.06315 0.79584 -0.06433 0.79769 -0.06576 0.79908 L -0.07097 0.80371 C -0.08034 0.82038 -0.06979 0.80232 -0.07891 0.81528 C -0.08008 0.81667 -0.08047 0.81875 -0.08151 0.81991 C -0.08685 0.82616 -0.08581 0.82338 -0.09076 0.82709 C -0.09258 0.82848 -0.09427 0.8301 -0.09597 0.83172 C -0.09844 0.83403 -0.10039 0.83658 -0.10261 0.83866 C -0.10612 0.84213 -0.11003 0.84375 -0.11315 0.84815 C -0.11537 0.85116 -0.11706 0.85556 -0.11966 0.85741 C -0.12253 0.8595 -0.12591 0.85903 -0.12891 0.85973 C -0.13112 0.86204 -0.13321 0.86482 -0.13555 0.8669 C -0.1405 0.8713 -0.14232 0.87153 -0.14753 0.87385 C -0.14857 0.87547 -0.14974 0.87732 -0.15118 0.87848 C -0.15365 0.88079 -0.15782 0.88172 -0.16042 0.88311 C -0.16875 0.8882 -0.16446 0.88681 -0.17097 0.89028 C -0.17526 0.89237 -0.17826 0.89329 -0.18295 0.89491 C -0.18451 0.89653 -0.1862 0.89838 -0.18802 0.89954 C -0.1944 0.90325 -0.19336 0.9 -0.19857 0.90417 C -0.20313 0.90788 -0.2073 0.91204 -0.21172 0.91598 C -0.21341 0.9176 -0.21511 0.91968 -0.21693 0.92061 C -0.22357 0.92362 -0.22058 0.922 -0.22618 0.92524 C -0.23047 0.93033 -0.22852 0.92987 -0.23151 0.92987 L -0.23151 0.9301 L -0.23151 0.92987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начального общего образования в 2017-2018 учебном году в соответствии с ГОС НОО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57543"/>
            <a:ext cx="8636000" cy="153862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МК(Ц) городов (районов),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курируют начальную  школу;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МО учителей начальных классов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59132" flipH="1" flipV="1">
              <a:off x="1325462" y="4516163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73003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819319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78866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21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A642A5-FB4A-4098-A691-D9DFA46A2B9B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72C302CC-62F2-4129-97C4-FD048584CC69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14B99D53-B314-46E2-9C05-E6B994B6190D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4DC882-D0C1-4669-8B3F-395887BA68A9}"/>
                  </a:ext>
                </a:extLst>
              </p:cNvPr>
              <p:cNvSpPr txBox="1"/>
              <p:nvPr/>
            </p:nvSpPr>
            <p:spPr>
              <a:xfrm>
                <a:off x="6127494" y="4557921"/>
                <a:ext cx="2087238" cy="1545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МОУ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«Многопрофильный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лицей №1»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Бул. Пушкина, 6</a:t>
                </a:r>
              </a:p>
            </p:txBody>
          </p:sp>
        </p:grpSp>
        <p:pic>
          <p:nvPicPr>
            <p:cNvPr id="2050" name="Picture 2" descr="Похожее изображение">
              <a:extLst>
                <a:ext uri="{FF2B5EF4-FFF2-40B4-BE49-F238E27FC236}">
                  <a16:creationId xmlns:a16="http://schemas.microsoft.com/office/drawing/2014/main" id="{EC183471-F03B-4195-B788-F8EFC030B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342" y="4610757"/>
              <a:ext cx="2806888" cy="184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 descr="Вырезка экрана">
              <a:extLst>
                <a:ext uri="{FF2B5EF4-FFF2-40B4-BE49-F238E27FC236}">
                  <a16:creationId xmlns:a16="http://schemas.microsoft.com/office/drawing/2014/main" id="{DC8299F2-82B1-424F-902E-8C292969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745" y="4610757"/>
              <a:ext cx="3210741" cy="1965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10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8 -0.0056 0.02061 -0.01446 0.03635 C -0.0181 0.04283 -0.01589 0.04028 -0.02097 0.04329 C -0.03047 0.0544 -0.02578 0.05139 -0.03412 0.0551 C -0.03711 0.06019 -0.03894 0.0625 -0.04076 0.06899 C -0.04141 0.0713 -0.04141 0.07385 -0.04206 0.07616 C -0.04362 0.08102 -0.04727 0.09005 -0.04727 0.09028 C -0.05026 0.11112 -0.04883 0.10278 -0.05131 0.11575 C -0.05495 0.1544 -0.05534 0.1544 -0.05131 0.21875 C -0.05104 0.22176 -0.04479 0.23473 -0.04336 0.23982 C -0.04245 0.24306 -0.04167 0.24607 -0.04076 0.24931 C -0.04024 0.25139 -0.04011 0.25417 -0.03946 0.25625 C -0.03881 0.25811 -0.03763 0.25926 -0.03685 0.26088 C -0.03177 0.272 -0.03607 0.26343 -0.03282 0.275 C -0.03216 0.27755 -0.03099 0.2794 -0.03021 0.28195 C -0.02956 0.28426 -0.02956 0.28681 -0.02891 0.28889 C -0.02735 0.29399 -0.0237 0.30301 -0.0237 0.30325 C -0.02331 0.30533 -0.02331 0.30811 -0.02227 0.30996 C -0.02136 0.31227 -0.01966 0.31297 -0.01849 0.31459 C -0.01745 0.31598 -0.0168 0.31783 -0.01576 0.31945 C -0.01472 0.325 -0.01433 0.32894 -0.01185 0.33334 C -0.01068 0.33542 -0.00912 0.33658 -0.00782 0.3382 C -0.00521 0.35764 -0.0086 0.33959 -0.00391 0.35209 C 0.00299 0.37061 -0.00599 0.35325 0.00273 0.36852 L 0.00794 0.39653 C 0.00833 0.39885 0.00833 0.40163 0.00924 0.40371 L 0.01185 0.41065 C 0.01237 0.41297 0.01263 0.41551 0.01315 0.4176 C 0.01393 0.42014 0.01523 0.422 0.01588 0.42454 C 0.01653 0.42755 0.01653 0.43102 0.01718 0.43403 C 0.01797 0.43866 0.01888 0.44329 0.01979 0.44815 C 0.02018 0.45047 0.0207 0.45278 0.02109 0.4551 C 0.022 0.46135 0.02265 0.4676 0.02369 0.47385 C 0.02565 0.4838 0.02474 0.47848 0.02643 0.49005 C 0.02591 0.53311 0.02591 0.57593 0.025 0.61875 C 0.025 0.6213 0.02435 0.62362 0.02369 0.62593 C 0.01927 0.64005 0.01862 0.63658 0.01588 0.64931 C 0.01484 0.65371 0.01471 0.65926 0.01315 0.6632 L 0.00273 0.69144 L -0.00013 0.69838 C -0.00078 0.7007 -0.00144 0.70348 -0.00261 0.70533 C -0.00352 0.70695 -0.00443 0.70834 -0.00521 0.70996 C -0.00716 0.71459 -0.00834 0.72014 -0.01042 0.72408 C -0.01185 0.72639 -0.01302 0.72917 -0.01446 0.73102 C -0.01693 0.7345 -0.02019 0.73658 -0.02227 0.74051 L -0.02891 0.75209 C -0.02982 0.75371 -0.03047 0.75579 -0.03151 0.75695 C -0.03347 0.75834 -0.03516 0.7595 -0.03685 0.76158 C -0.03828 0.76343 -0.03933 0.76644 -0.04076 0.76852 C -0.04336 0.772 -0.0461 0.77454 -0.0487 0.77801 C -0.05638 0.7882 -0.05209 0.78288 -0.06185 0.79422 C -0.06315 0.79584 -0.06433 0.79769 -0.06576 0.79908 L -0.07097 0.80371 C -0.08034 0.82038 -0.06979 0.80232 -0.07891 0.81528 C -0.08008 0.81667 -0.08047 0.81875 -0.08151 0.81991 C -0.08685 0.82616 -0.08581 0.82338 -0.09076 0.82709 C -0.09258 0.82848 -0.09427 0.8301 -0.09597 0.83172 C -0.09844 0.83403 -0.10039 0.83658 -0.10261 0.83866 C -0.10612 0.84213 -0.11003 0.84375 -0.11315 0.84815 C -0.11537 0.85116 -0.11706 0.85556 -0.11966 0.85741 C -0.12253 0.8595 -0.12591 0.85903 -0.12891 0.85973 C -0.13112 0.86204 -0.13321 0.86482 -0.13555 0.8669 C -0.1405 0.8713 -0.14232 0.87153 -0.14753 0.87385 C -0.14857 0.87547 -0.14974 0.87732 -0.15118 0.87848 C -0.15365 0.88079 -0.15782 0.88172 -0.16042 0.88311 C -0.16875 0.8882 -0.16446 0.88681 -0.17097 0.89028 C -0.17526 0.89237 -0.17826 0.89329 -0.18295 0.89491 C -0.18451 0.89653 -0.1862 0.89838 -0.18802 0.89954 C -0.1944 0.90325 -0.19336 0.9 -0.19857 0.90417 C -0.20313 0.90788 -0.2073 0.91204 -0.21172 0.91598 C -0.21341 0.9176 -0.21511 0.91968 -0.21693 0.92061 C -0.22357 0.92362 -0.22058 0.922 -0.22618 0.92524 C -0.23047 0.93033 -0.22852 0.92987 -0.23151 0.92987 L -0.23151 0.9301 L -0.23151 0.92987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Психодидактическое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проектирование процесса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и воспитания в условиях реализации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образовательных стандартов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3051017"/>
            <a:ext cx="8636000" cy="114515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МО учителей и учителя иностранных языков образовательных организаций и СПО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25462" y="5131794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73003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819319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78866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21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410F3A8-BAA4-4626-863C-50D6634A52EB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AC3487B7-8326-4760-8281-1CB68D1ABD19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72C302CC-62F2-4129-97C4-FD048584CC69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8" name="Прямоугольник: скругленные углы 57">
                  <a:extLst>
                    <a:ext uri="{FF2B5EF4-FFF2-40B4-BE49-F238E27FC236}">
                      <a16:creationId xmlns:a16="http://schemas.microsoft.com/office/drawing/2014/main" id="{14B99D53-B314-46E2-9C05-E6B994B6190D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04DC882-D0C1-4669-8B3F-395887BA68A9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№214</a:t>
                  </a:r>
                </a:p>
              </p:txBody>
            </p:sp>
          </p:grpSp>
          <p:pic>
            <p:nvPicPr>
              <p:cNvPr id="57" name="Рисунок 56" descr="Вырезка экрана">
                <a:extLst>
                  <a:ext uri="{FF2B5EF4-FFF2-40B4-BE49-F238E27FC236}">
                    <a16:creationId xmlns:a16="http://schemas.microsoft.com/office/drawing/2014/main" id="{5066D35D-F14D-44AB-85B1-3A812CD852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10962CCA-6B22-44F1-BF12-DE676BE6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80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8 -0.0056 0.02061 -0.01446 0.03635 C -0.0181 0.04283 -0.01589 0.04028 -0.02097 0.04329 C -0.03047 0.0544 -0.02578 0.05139 -0.03412 0.0551 C -0.03711 0.06019 -0.03894 0.0625 -0.04076 0.06899 C -0.04141 0.0713 -0.04141 0.07385 -0.04206 0.07616 C -0.04362 0.08102 -0.04727 0.09005 -0.04727 0.09028 C -0.05026 0.11112 -0.04883 0.10278 -0.05131 0.11575 C -0.05495 0.1544 -0.05534 0.1544 -0.05131 0.21875 C -0.05104 0.22176 -0.04479 0.23473 -0.04336 0.23982 C -0.04245 0.24306 -0.04167 0.24607 -0.04076 0.24931 C -0.04024 0.25139 -0.04011 0.25417 -0.03946 0.25625 C -0.03881 0.25811 -0.03763 0.25926 -0.03685 0.26088 C -0.03177 0.272 -0.03607 0.26343 -0.03282 0.275 C -0.03216 0.27755 -0.03099 0.2794 -0.03021 0.28195 C -0.02956 0.28426 -0.02956 0.28681 -0.02891 0.28889 C -0.02735 0.29399 -0.0237 0.30301 -0.0237 0.30325 C -0.02331 0.30533 -0.02331 0.30811 -0.02227 0.30996 C -0.02136 0.31227 -0.01966 0.31297 -0.01849 0.31459 C -0.01745 0.31598 -0.0168 0.31783 -0.01576 0.31945 C -0.01472 0.325 -0.01433 0.32894 -0.01185 0.33334 C -0.01068 0.33542 -0.00912 0.33658 -0.00782 0.3382 C -0.00521 0.35764 -0.0086 0.33959 -0.00391 0.35209 C 0.00299 0.37061 -0.00599 0.35325 0.00273 0.36852 L 0.00794 0.39653 C 0.00833 0.39885 0.00833 0.40163 0.00924 0.40371 L 0.01185 0.41065 C 0.01237 0.41297 0.01263 0.41551 0.01315 0.4176 C 0.01393 0.42014 0.01523 0.422 0.01588 0.42454 C 0.01653 0.42755 0.01653 0.43102 0.01718 0.43403 C 0.01797 0.43866 0.01888 0.44329 0.01979 0.44815 C 0.02018 0.45047 0.0207 0.45278 0.02109 0.4551 C 0.022 0.46135 0.02265 0.4676 0.02369 0.47385 C 0.02565 0.4838 0.02474 0.47848 0.02643 0.49005 C 0.02591 0.53311 0.02591 0.57593 0.025 0.61875 C 0.025 0.6213 0.02435 0.62362 0.02369 0.62593 C 0.01927 0.64005 0.01862 0.63658 0.01588 0.64931 C 0.01484 0.65371 0.01471 0.65926 0.01315 0.6632 L 0.00273 0.69144 L -0.00013 0.69838 C -0.00078 0.7007 -0.00144 0.70348 -0.00261 0.70533 C -0.00352 0.70695 -0.00443 0.70834 -0.00521 0.70996 C -0.00716 0.71459 -0.00834 0.72014 -0.01042 0.72408 C -0.01185 0.72639 -0.01302 0.72917 -0.01446 0.73102 C -0.01693 0.7345 -0.02019 0.73658 -0.02227 0.74051 L -0.02891 0.75209 C -0.02982 0.75371 -0.03047 0.75579 -0.03151 0.75695 C -0.03347 0.75834 -0.03516 0.7595 -0.03685 0.76158 C -0.03828 0.76343 -0.03933 0.76644 -0.04076 0.76852 C -0.04336 0.772 -0.0461 0.77454 -0.0487 0.77801 C -0.05638 0.7882 -0.05209 0.78288 -0.06185 0.79422 C -0.06315 0.79584 -0.06433 0.79769 -0.06576 0.79908 L -0.07097 0.80371 C -0.08034 0.82038 -0.06979 0.80232 -0.07891 0.81528 C -0.08008 0.81667 -0.08047 0.81875 -0.08151 0.81991 C -0.08685 0.82616 -0.08581 0.82338 -0.09076 0.82709 C -0.09258 0.82848 -0.09427 0.8301 -0.09597 0.83172 C -0.09844 0.83403 -0.10039 0.83658 -0.10261 0.83866 C -0.10612 0.84213 -0.11003 0.84375 -0.11315 0.84815 C -0.11537 0.85116 -0.11706 0.85556 -0.11966 0.85741 C -0.12253 0.8595 -0.12591 0.85903 -0.12891 0.85973 C -0.13112 0.86204 -0.13321 0.86482 -0.13555 0.8669 C -0.1405 0.8713 -0.14232 0.87153 -0.14753 0.87385 C -0.14857 0.87547 -0.14974 0.87732 -0.15118 0.87848 C -0.15365 0.88079 -0.15782 0.88172 -0.16042 0.88311 C -0.16875 0.8882 -0.16446 0.88681 -0.17097 0.89028 C -0.17526 0.89237 -0.17826 0.89329 -0.18295 0.89491 C -0.18451 0.89653 -0.1862 0.89838 -0.18802 0.89954 C -0.1944 0.90325 -0.19336 0.9 -0.19857 0.90417 C -0.20313 0.90788 -0.2073 0.91204 -0.21172 0.91598 C -0.21341 0.9176 -0.21511 0.91968 -0.21693 0.92061 C -0.22357 0.92362 -0.22058 0.922 -0.22618 0.92524 C -0.23047 0.93033 -0.22852 0.92987 -0.23151 0.92987 L -0.23151 0.9301 L -0.23151 0.92987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работников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профессионального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3. «Научно-методическая компетентность педагогических работников в условиях модернизации профессионального  образования»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ОУ СПО, заместители руководителя по учебно-методической работе, методисты,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производственного обучения, преподаватели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43568" y="4516148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3C93245-6509-465A-8AB0-679CFA0ED563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72C302CC-62F2-4129-97C4-FD048584CC69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14B99D53-B314-46E2-9C05-E6B994B6190D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4DC882-D0C1-4669-8B3F-395887BA68A9}"/>
                  </a:ext>
                </a:extLst>
              </p:cNvPr>
              <p:cNvSpPr txBox="1"/>
              <p:nvPr/>
            </p:nvSpPr>
            <p:spPr>
              <a:xfrm>
                <a:off x="6438697" y="4455956"/>
                <a:ext cx="2108013" cy="1833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ГПОУ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«Донецкий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политехнический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Техникум»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Ул. Челюскинцев, 159</a:t>
                </a:r>
              </a:p>
            </p:txBody>
          </p:sp>
        </p:grpSp>
        <p:pic>
          <p:nvPicPr>
            <p:cNvPr id="5122" name="Picture 2" descr="http://politeh.org/wp-content/uploads/2011/11/tehnikum.jpg">
              <a:extLst>
                <a:ext uri="{FF2B5EF4-FFF2-40B4-BE49-F238E27FC236}">
                  <a16:creationId xmlns:a16="http://schemas.microsoft.com/office/drawing/2014/main" id="{05746D4E-D3B6-4BAE-9A43-07061DA00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275" y="4564974"/>
              <a:ext cx="3060587" cy="203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 descr="Вырезка экрана">
              <a:extLst>
                <a:ext uri="{FF2B5EF4-FFF2-40B4-BE49-F238E27FC236}">
                  <a16:creationId xmlns:a16="http://schemas.microsoft.com/office/drawing/2014/main" id="{F957F0D1-B461-4D75-BDDE-DB1070CBE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601" y="4440920"/>
              <a:ext cx="2789979" cy="2160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37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в педагогической деятельности как фактор повышения качества естественно-научного образования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МК (Ц) городов (районов), которые курируют предметы естественного цикла; руководители МО учителей географии, биологии, химии и экономики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31785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87DFB28-8504-4401-AB48-A5CC3438F187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8B51E1C-9CEA-498C-AE28-BEBCE104C9F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9AF16D2E-3175-40A3-BFC0-CA81E81275FC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7" name="Прямоугольник: скругленные углы 56">
                  <a:extLst>
                    <a:ext uri="{FF2B5EF4-FFF2-40B4-BE49-F238E27FC236}">
                      <a16:creationId xmlns:a16="http://schemas.microsoft.com/office/drawing/2014/main" id="{51EF1E50-BB87-4FC1-87C4-AF0B6A9B8038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96FE849-30E9-44FF-86A5-A4E261F90961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большой зал</a:t>
                  </a:r>
                </a:p>
              </p:txBody>
            </p:sp>
          </p:grpSp>
          <p:pic>
            <p:nvPicPr>
              <p:cNvPr id="55" name="Рисунок 54" descr="Вырезка экрана">
                <a:extLst>
                  <a:ext uri="{FF2B5EF4-FFF2-40B4-BE49-F238E27FC236}">
                    <a16:creationId xmlns:a16="http://schemas.microsoft.com/office/drawing/2014/main" id="{E2E0E6A1-C998-4FE3-BCDB-8A9035E24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36" name="Рисунок 35" descr="Вырезка экрана">
              <a:extLst>
                <a:ext uri="{FF2B5EF4-FFF2-40B4-BE49-F238E27FC236}">
                  <a16:creationId xmlns:a16="http://schemas.microsoft.com/office/drawing/2014/main" id="{BCFA15B7-EB4B-422E-A4D3-64032791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25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воспитательного процесса в образовательных  организациях ДНР. Мониторинг как инструмент повышения качества образования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городских (районных) МК (МЦ) по воспитательной и военно-патриотической работе, дополнительному образованию и работе с одаренными детьми, руководители и методисты учреждений дополнительного образования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31785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87DFB28-8504-4401-AB48-A5CC3438F187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8B51E1C-9CEA-498C-AE28-BEBCE104C9F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9AF16D2E-3175-40A3-BFC0-CA81E81275FC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7" name="Прямоугольник: скругленные углы 56">
                  <a:extLst>
                    <a:ext uri="{FF2B5EF4-FFF2-40B4-BE49-F238E27FC236}">
                      <a16:creationId xmlns:a16="http://schemas.microsoft.com/office/drawing/2014/main" id="{51EF1E50-BB87-4FC1-87C4-AF0B6A9B8038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96FE849-30E9-44FF-86A5-A4E261F90961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малый зал</a:t>
                  </a:r>
                </a:p>
              </p:txBody>
            </p:sp>
          </p:grpSp>
          <p:pic>
            <p:nvPicPr>
              <p:cNvPr id="55" name="Рисунок 54" descr="Вырезка экрана">
                <a:extLst>
                  <a:ext uri="{FF2B5EF4-FFF2-40B4-BE49-F238E27FC236}">
                    <a16:creationId xmlns:a16="http://schemas.microsoft.com/office/drawing/2014/main" id="{E2E0E6A1-C998-4FE3-BCDB-8A9035E24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36" name="Рисунок 35" descr="Вырезка экрана">
              <a:extLst>
                <a:ext uri="{FF2B5EF4-FFF2-40B4-BE49-F238E27FC236}">
                  <a16:creationId xmlns:a16="http://schemas.microsoft.com/office/drawing/2014/main" id="{BCFA15B7-EB4B-422E-A4D3-64032791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55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преподавания математики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новом 2017-2018 учебном году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МК (МЦ), методисты МО учителей математики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50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87DFB28-8504-4401-AB48-A5CC3438F187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8B51E1C-9CEA-498C-AE28-BEBCE104C9F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9AF16D2E-3175-40A3-BFC0-CA81E81275FC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7" name="Прямоугольник: скругленные углы 56">
                  <a:extLst>
                    <a:ext uri="{FF2B5EF4-FFF2-40B4-BE49-F238E27FC236}">
                      <a16:creationId xmlns:a16="http://schemas.microsoft.com/office/drawing/2014/main" id="{51EF1E50-BB87-4FC1-87C4-AF0B6A9B8038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96FE849-30E9-44FF-86A5-A4E261F90961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№311</a:t>
                  </a:r>
                </a:p>
              </p:txBody>
            </p:sp>
          </p:grpSp>
          <p:pic>
            <p:nvPicPr>
              <p:cNvPr id="55" name="Рисунок 54" descr="Вырезка экрана">
                <a:extLst>
                  <a:ext uri="{FF2B5EF4-FFF2-40B4-BE49-F238E27FC236}">
                    <a16:creationId xmlns:a16="http://schemas.microsoft.com/office/drawing/2014/main" id="{E2E0E6A1-C998-4FE3-BCDB-8A9035E24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36" name="Рисунок 35" descr="Вырезка экрана">
              <a:extLst>
                <a:ext uri="{FF2B5EF4-FFF2-40B4-BE49-F238E27FC236}">
                  <a16:creationId xmlns:a16="http://schemas.microsoft.com/office/drawing/2014/main" id="{BCFA15B7-EB4B-422E-A4D3-64032791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48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4F5F0E-B31B-4E20-9297-C19335382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284355"/>
            <a:ext cx="8636000" cy="16557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Внеочередное расширенное заседание Коллегии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образования и науки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Донецкой Народной Республики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1603F15-57BB-477F-B8FF-CE115FEB3FA1}"/>
              </a:ext>
            </a:extLst>
          </p:cNvPr>
          <p:cNvGrpSpPr/>
          <p:nvPr/>
        </p:nvGrpSpPr>
        <p:grpSpPr>
          <a:xfrm>
            <a:off x="2955969" y="3911600"/>
            <a:ext cx="9073471" cy="2814320"/>
            <a:chOff x="2955969" y="3911600"/>
            <a:chExt cx="9073471" cy="281432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42D4C66-EBC5-4831-ACB8-F8FBB1029879}"/>
                </a:ext>
              </a:extLst>
            </p:cNvPr>
            <p:cNvSpPr/>
            <p:nvPr/>
          </p:nvSpPr>
          <p:spPr>
            <a:xfrm>
              <a:off x="2955969" y="3911600"/>
              <a:ext cx="9073471" cy="2814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1EA0FA-8E58-48C2-8014-9A0963ADCDAA}"/>
                </a:ext>
              </a:extLst>
            </p:cNvPr>
            <p:cNvSpPr txBox="1"/>
            <p:nvPr/>
          </p:nvSpPr>
          <p:spPr>
            <a:xfrm>
              <a:off x="5979515" y="4621497"/>
              <a:ext cx="250549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Министерство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 и науки ДНР</a:t>
              </a:r>
            </a:p>
            <a:p>
              <a:pPr algn="ctr"/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Ул. Университетская, 83-а,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конференц-зал, 5 этаж</a:t>
              </a:r>
            </a:p>
          </p:txBody>
        </p:sp>
        <p:pic>
          <p:nvPicPr>
            <p:cNvPr id="1030" name="Picture 6" descr="http://mondnr.ru/images/brends/dommon.jpg">
              <a:extLst>
                <a:ext uri="{FF2B5EF4-FFF2-40B4-BE49-F238E27FC236}">
                  <a16:creationId xmlns:a16="http://schemas.microsoft.com/office/drawing/2014/main" id="{8E5728BD-79A3-4E3C-B69A-CE756DA51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316325"/>
              <a:ext cx="2663604" cy="19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mondnr.ru/images/map_minobrnauki.jpg">
              <a:extLst>
                <a:ext uri="{FF2B5EF4-FFF2-40B4-BE49-F238E27FC236}">
                  <a16:creationId xmlns:a16="http://schemas.microsoft.com/office/drawing/2014/main" id="{90D69ABC-408E-4329-8069-C616B558E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28304" r="21407" b="2860"/>
            <a:stretch/>
          </p:blipFill>
          <p:spPr bwMode="auto">
            <a:xfrm>
              <a:off x="8585201" y="4064000"/>
              <a:ext cx="3161340" cy="240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092468"/>
            <a:ext cx="8636000" cy="1716269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Коллегии, ректоры высших учебных заведений, руководители образовательных учреждений среднего профессионального  образования, руководители образовательных  учреждений образования, подведомственных Министерству образования и науки, директора научных учреждений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8608CB-A18C-452A-8114-D2260219A3A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1026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EF46E8DE-A9D5-4E20-AF06-77FC22508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E43899-52E4-40D8-A23B-BB15B0213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336179" y="5087102"/>
              <a:ext cx="171911" cy="9254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8DA3D67-6109-4A3D-8922-CA0F3C4FD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98068" flipH="1">
              <a:off x="1165565" y="4774251"/>
              <a:ext cx="141338" cy="732654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12B3AD1-EAB9-4E0C-974A-00142FE07E9A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46F73D91-6997-415F-BABA-9B257278607F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C14EFF31-7AF7-4F5E-8791-5428409CD2EE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14" name="Рисунок 13">
                  <a:extLst>
                    <a:ext uri="{FF2B5EF4-FFF2-40B4-BE49-F238E27FC236}">
                      <a16:creationId xmlns:a16="http://schemas.microsoft.com/office/drawing/2014/main" id="{CC41A2D9-575E-4C66-A1D8-A70D0FAEE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F2C1C4-3E70-4985-B2A6-B0806837103F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77813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0B4F9C7D-1155-4DA2-B7B4-B08857BBA2F0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7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90D1F21D-11B7-4920-B632-0749F1D4AE12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E90AA7F-89AC-4868-AF2F-2A5AC1C40139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9D1BD66-14AB-49AE-978B-404F8A5A5122}"/>
              </a:ext>
            </a:extLst>
          </p:cNvPr>
          <p:cNvGrpSpPr/>
          <p:nvPr/>
        </p:nvGrpSpPr>
        <p:grpSpPr>
          <a:xfrm>
            <a:off x="599784" y="795868"/>
            <a:ext cx="2325575" cy="2852035"/>
            <a:chOff x="-1620293" y="2410186"/>
            <a:chExt cx="2311111" cy="2857143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B18D037-CD59-4DC2-A4AB-9416F973634F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A7BC4D92-A53D-453F-84E3-AD34D763AC84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38" name="Рисунок 37">
                  <a:extLst>
                    <a:ext uri="{FF2B5EF4-FFF2-40B4-BE49-F238E27FC236}">
                      <a16:creationId xmlns:a16="http://schemas.microsoft.com/office/drawing/2014/main" id="{5BFB111F-5865-4FB1-B1E0-736C1FDA43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39" name="Прямоугольник 38">
                  <a:extLst>
                    <a:ext uri="{FF2B5EF4-FFF2-40B4-BE49-F238E27FC236}">
                      <a16:creationId xmlns:a16="http://schemas.microsoft.com/office/drawing/2014/main" id="{570E54F4-DE09-4E0F-B281-48DFA68644FC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03123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Ср</a:t>
                  </a:r>
                </a:p>
              </p:txBody>
            </p:sp>
            <p:sp>
              <p:nvSpPr>
                <p:cNvPr id="40" name="Прямоугольник 39">
                  <a:extLst>
                    <a:ext uri="{FF2B5EF4-FFF2-40B4-BE49-F238E27FC236}">
                      <a16:creationId xmlns:a16="http://schemas.microsoft.com/office/drawing/2014/main" id="{CE8822E0-2E95-4D65-90A9-FB57C4927FA0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6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07C57C45-A21F-4B41-BF54-7D2C63870C7C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BB60F106-8C7A-4EDF-88BB-52305F5ABEF5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95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 0.01065 C -0.00234 0.0125 -0.0039 0.01366 -0.00521 0.01528 C -0.00768 0.02847 -0.0056 0.0206 -0.01445 0.03635 C -0.0181 0.04283 -0.01588 0.04028 -0.02096 0.04329 C -0.03047 0.0544 -0.02578 0.05139 -0.03411 0.0551 C -0.03711 0.06019 -0.03893 0.0625 -0.04075 0.06898 C -0.0414 0.0713 -0.0414 0.07385 -0.04206 0.07616 C -0.04362 0.08102 -0.04726 0.09005 -0.04726 0.09028 C -0.05026 0.11111 -0.04883 0.10278 -0.0513 0.11574 C -0.05495 0.1544 -0.05534 0.1544 -0.0513 0.21875 C -0.05104 0.22176 -0.04479 0.23472 -0.04336 0.23982 C -0.04245 0.24306 -0.04167 0.24607 -0.04075 0.24931 C -0.04023 0.25139 -0.0401 0.25417 -0.03945 0.25625 C -0.0388 0.2581 -0.03763 0.25926 -0.03685 0.26088 C -0.03177 0.27199 -0.03607 0.26343 -0.03281 0.275 C -0.03216 0.27755 -0.03099 0.2794 -0.03021 0.28195 C -0.02956 0.28426 -0.02956 0.28681 -0.0289 0.28889 C -0.02734 0.29398 -0.0237 0.30301 -0.0237 0.30324 C -0.02331 0.30533 -0.02331 0.3081 -0.02226 0.30996 C -0.02135 0.31227 -0.01966 0.31297 -0.01849 0.31459 C -0.01745 0.31597 -0.0168 0.31783 -0.01575 0.31945 C -0.01471 0.325 -0.01432 0.32894 -0.01185 0.33334 C -0.01068 0.33542 -0.00911 0.33658 -0.00781 0.3382 C -0.00521 0.35764 -0.00859 0.33959 -0.0039 0.35209 C 0.003 0.3706 -0.00599 0.35324 0.00274 0.36852 L 0.00794 0.39653 C 0.00833 0.39885 0.00833 0.40162 0.00925 0.40371 L 0.01185 0.41065 C 0.01237 0.41297 0.01263 0.41551 0.01315 0.4176 C 0.01393 0.42014 0.01524 0.42199 0.01589 0.42454 C 0.01654 0.42755 0.01654 0.43102 0.01719 0.43403 C 0.01797 0.43866 0.01888 0.44329 0.01979 0.44815 C 0.02018 0.45047 0.0207 0.45278 0.0211 0.4551 C 0.02201 0.46135 0.02266 0.4676 0.0237 0.47385 C 0.02565 0.4838 0.02474 0.47847 0.02643 0.49005 C 0.02591 0.5331 0.02591 0.57593 0.025 0.61875 C 0.025 0.6213 0.02435 0.62361 0.0237 0.62593 C 0.01927 0.64005 0.01862 0.63658 0.01589 0.64931 C 0.01485 0.65371 0.01471 0.65926 0.01315 0.6632 L 0.00274 0.69144 L -0.00013 0.69838 C -0.00078 0.7007 -0.00143 0.70347 -0.0026 0.70533 C -0.00351 0.70695 -0.00443 0.70834 -0.00521 0.70996 C -0.00716 0.71459 -0.00833 0.72014 -0.01042 0.72408 C -0.01185 0.72639 -0.01302 0.72917 -0.01445 0.73102 C -0.01693 0.73449 -0.02018 0.73658 -0.02226 0.74051 L -0.0289 0.75209 C -0.02982 0.75371 -0.03047 0.75579 -0.03151 0.75695 C -0.03346 0.75834 -0.03515 0.75949 -0.03685 0.76158 C -0.03828 0.76343 -0.03932 0.76644 -0.04075 0.76852 C -0.04336 0.77199 -0.04609 0.77454 -0.0487 0.77801 C -0.05638 0.7882 -0.05208 0.78287 -0.06185 0.79422 C -0.06315 0.79584 -0.06432 0.79769 -0.06575 0.79908 L -0.07096 0.80371 C -0.08034 0.82037 -0.06979 0.80232 -0.0789 0.81528 C -0.08008 0.81667 -0.08047 0.81875 -0.08151 0.81991 C -0.08685 0.82616 -0.08581 0.82338 -0.09075 0.82709 C -0.09258 0.82847 -0.09427 0.8301 -0.09596 0.83172 C -0.09844 0.83403 -0.10039 0.83658 -0.1026 0.83866 C -0.10612 0.84213 -0.11002 0.84375 -0.11315 0.84815 C -0.11536 0.85116 -0.11706 0.85556 -0.11966 0.85741 C -0.12252 0.85949 -0.12591 0.85903 -0.1289 0.85972 C -0.13112 0.86204 -0.1332 0.86482 -0.13555 0.8669 C -0.14049 0.8713 -0.14232 0.87153 -0.14752 0.87385 C -0.14857 0.87547 -0.14974 0.87732 -0.15117 0.87847 C -0.15364 0.88079 -0.15781 0.88172 -0.16042 0.8831 C -0.16875 0.8882 -0.16445 0.88681 -0.17096 0.89028 C -0.17526 0.89236 -0.17825 0.89329 -0.18294 0.89491 C -0.1845 0.89653 -0.1862 0.89838 -0.18802 0.89954 C -0.1944 0.90324 -0.19336 0.9 -0.19857 0.90417 C -0.20312 0.90787 -0.20729 0.91204 -0.21172 0.91597 C -0.21341 0.9176 -0.2151 0.91968 -0.21693 0.9206 C -0.22357 0.92361 -0.22057 0.92199 -0.22617 0.92523 C -0.23047 0.93033 -0.22851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вопросы образовательной интеграции детей льготных категорий и лиц с ограниченными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возможностями здоровья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Руководящие кадры специальных дошкольных и общеобразовательных школ-интернатов Минобрнауки ДНР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4082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87DFB28-8504-4401-AB48-A5CC3438F187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8B51E1C-9CEA-498C-AE28-BEBCE104C9F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9AF16D2E-3175-40A3-BFC0-CA81E81275FC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7" name="Прямоугольник: скругленные углы 56">
                  <a:extLst>
                    <a:ext uri="{FF2B5EF4-FFF2-40B4-BE49-F238E27FC236}">
                      <a16:creationId xmlns:a16="http://schemas.microsoft.com/office/drawing/2014/main" id="{51EF1E50-BB87-4FC1-87C4-AF0B6A9B8038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96FE849-30E9-44FF-86A5-A4E261F90961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№201</a:t>
                  </a:r>
                </a:p>
              </p:txBody>
            </p:sp>
          </p:grpSp>
          <p:pic>
            <p:nvPicPr>
              <p:cNvPr id="55" name="Рисунок 54" descr="Вырезка экрана">
                <a:extLst>
                  <a:ext uri="{FF2B5EF4-FFF2-40B4-BE49-F238E27FC236}">
                    <a16:creationId xmlns:a16="http://schemas.microsoft.com/office/drawing/2014/main" id="{E2E0E6A1-C998-4FE3-BCDB-8A9035E24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36" name="Рисунок 35" descr="Вырезка экрана">
              <a:extLst>
                <a:ext uri="{FF2B5EF4-FFF2-40B4-BE49-F238E27FC236}">
                  <a16:creationId xmlns:a16="http://schemas.microsoft.com/office/drawing/2014/main" id="{BCFA15B7-EB4B-422E-A4D3-64032791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53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творческого потенциала педагога ДОО(У) в соответствии с требованиями ГОС ДО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гор(рай) МК (МЦ), руководители МО,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заведующие ДОО(У), старшие воспитатели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4082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F69FF4B-D6CB-4761-BA2E-E41DDFA7E0E4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AF16D2E-3175-40A3-BFC0-CA81E81275FC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51EF1E50-BB87-4FC1-87C4-AF0B6A9B8038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96FE849-30E9-44FF-86A5-A4E261F90961}"/>
                  </a:ext>
                </a:extLst>
              </p:cNvPr>
              <p:cNvSpPr txBox="1"/>
              <p:nvPr/>
            </p:nvSpPr>
            <p:spPr>
              <a:xfrm>
                <a:off x="6431167" y="4557921"/>
                <a:ext cx="1479892" cy="1258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РИДПО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Пр-т Мира, 10,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ауд. №2</a:t>
                </a:r>
              </a:p>
            </p:txBody>
          </p:sp>
        </p:grpSp>
        <p:pic>
          <p:nvPicPr>
            <p:cNvPr id="3" name="Рисунок 2" descr="Вырезка экрана">
              <a:extLst>
                <a:ext uri="{FF2B5EF4-FFF2-40B4-BE49-F238E27FC236}">
                  <a16:creationId xmlns:a16="http://schemas.microsoft.com/office/drawing/2014/main" id="{A8AF768E-5C76-4BEA-858F-C73B59FF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6" y="4472412"/>
              <a:ext cx="2948782" cy="2100108"/>
            </a:xfrm>
            <a:prstGeom prst="rect">
              <a:avLst/>
            </a:prstGeom>
          </p:spPr>
        </p:pic>
        <p:pic>
          <p:nvPicPr>
            <p:cNvPr id="5" name="Рисунок 4" descr="Вырезка экрана">
              <a:extLst>
                <a:ext uri="{FF2B5EF4-FFF2-40B4-BE49-F238E27FC236}">
                  <a16:creationId xmlns:a16="http://schemas.microsoft.com/office/drawing/2014/main" id="{3A056E76-26B1-4A5E-B676-26E6C8E12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837" y="4446867"/>
              <a:ext cx="3700561" cy="2109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48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368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жизненных компетентностей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на уроках трудового обучения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668767"/>
            <a:ext cx="8636000" cy="152740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МК, руководители МО учителей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трудового обучения и черчения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4082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3453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Ср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24310" y="83054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89762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Вт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22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F69FF4B-D6CB-4761-BA2E-E41DDFA7E0E4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AF16D2E-3175-40A3-BFC0-CA81E81275FC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51EF1E50-BB87-4FC1-87C4-AF0B6A9B8038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96FE849-30E9-44FF-86A5-A4E261F90961}"/>
                  </a:ext>
                </a:extLst>
              </p:cNvPr>
              <p:cNvSpPr txBox="1"/>
              <p:nvPr/>
            </p:nvSpPr>
            <p:spPr>
              <a:xfrm>
                <a:off x="6415266" y="4557921"/>
                <a:ext cx="1511697" cy="1545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РИДПО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Пр-т Мира, 10,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тренинговая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ауд. №2</a:t>
                </a:r>
              </a:p>
            </p:txBody>
          </p:sp>
        </p:grpSp>
        <p:pic>
          <p:nvPicPr>
            <p:cNvPr id="3" name="Рисунок 2" descr="Вырезка экрана">
              <a:extLst>
                <a:ext uri="{FF2B5EF4-FFF2-40B4-BE49-F238E27FC236}">
                  <a16:creationId xmlns:a16="http://schemas.microsoft.com/office/drawing/2014/main" id="{A8AF768E-5C76-4BEA-858F-C73B59FF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6" y="4472412"/>
              <a:ext cx="2948782" cy="2100108"/>
            </a:xfrm>
            <a:prstGeom prst="rect">
              <a:avLst/>
            </a:prstGeom>
          </p:spPr>
        </p:pic>
        <p:pic>
          <p:nvPicPr>
            <p:cNvPr id="5" name="Рисунок 4" descr="Вырезка экрана">
              <a:extLst>
                <a:ext uri="{FF2B5EF4-FFF2-40B4-BE49-F238E27FC236}">
                  <a16:creationId xmlns:a16="http://schemas.microsoft.com/office/drawing/2014/main" id="{3A056E76-26B1-4A5E-B676-26E6C8E12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837" y="4446867"/>
              <a:ext cx="3700561" cy="2109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79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1505 L 0.00665 -0.01482 C 0.00665 -0.01505 0.00118 0.00625 -0.0013 0.01064 C -0.00234 0.0125 -0.0039 0.01365 -0.0052 0.01527 C -0.00768 0.02847 -0.00559 0.0206 -0.01445 0.03634 C -0.01809 0.04282 -0.01588 0.04027 -0.02096 0.04328 C -0.03046 0.05439 -0.02578 0.05138 -0.03411 0.05509 C -0.0371 0.06018 -0.03893 0.0625 -0.04075 0.06898 C -0.0414 0.07129 -0.0414 0.07384 -0.04205 0.07615 C -0.04362 0.08101 -0.04726 0.09004 -0.04726 0.09027 C -0.05026 0.11111 -0.04882 0.10277 -0.0513 0.11574 C -0.05494 0.15439 -0.05533 0.15439 -0.0513 0.21875 C -0.05104 0.22175 -0.04479 0.23472 -0.04335 0.23981 C -0.04244 0.24305 -0.04166 0.24606 -0.04075 0.2493 C -0.04023 0.25138 -0.0401 0.25416 -0.03945 0.25625 C -0.0388 0.2581 -0.03763 0.25925 -0.03684 0.26087 C -0.03177 0.27199 -0.03606 0.26342 -0.03281 0.275 C -0.03216 0.27754 -0.03099 0.27939 -0.0302 0.28194 C -0.02955 0.28425 -0.02955 0.2868 -0.0289 0.28888 C -0.02734 0.29398 -0.02369 0.303 -0.02369 0.30324 C -0.0233 0.30532 -0.0233 0.3081 -0.02226 0.30995 C -0.02135 0.31226 -0.01966 0.31296 -0.01849 0.31458 C -0.01744 0.31597 -0.01679 0.31782 -0.01575 0.31944 C -0.01471 0.325 -0.01432 0.32893 -0.01184 0.33333 C -0.01067 0.33541 -0.00911 0.33657 -0.00781 0.33819 C -0.0052 0.35763 -0.00859 0.33958 -0.0039 0.35208 C 0.003 0.3706 -0.00599 0.35324 0.00274 0.36851 L 0.00795 0.39652 C 0.00834 0.39884 0.00834 0.40162 0.00925 0.4037 L 0.01185 0.41064 C 0.01237 0.41296 0.01263 0.4155 0.01316 0.41759 C 0.01394 0.42013 0.01524 0.42199 0.01589 0.42453 C 0.01654 0.42754 0.01654 0.43101 0.01719 0.43402 C 0.01797 0.43865 0.01888 0.44328 0.0198 0.44814 C 0.02019 0.45046 0.02071 0.45277 0.0211 0.45509 C 0.02201 0.46134 0.02266 0.46759 0.0237 0.47384 C 0.02566 0.48379 0.02474 0.47847 0.02644 0.49004 C 0.02592 0.5331 0.02592 0.57592 0.025 0.61875 C 0.025 0.62129 0.02435 0.62361 0.0237 0.62592 C 0.01928 0.64004 0.01862 0.63657 0.01589 0.6493 C 0.01485 0.6537 0.01472 0.65925 0.01316 0.66319 L 0.00274 0.69143 L -0.00013 0.69837 C -0.00078 0.70069 -0.00143 0.70347 -0.0026 0.70532 C -0.00351 0.70694 -0.00442 0.70833 -0.0052 0.70995 C -0.00716 0.71458 -0.00833 0.72013 -0.01041 0.72407 C -0.01184 0.72638 -0.01302 0.72916 -0.01445 0.73101 C -0.01692 0.73449 -0.02018 0.73657 -0.02226 0.7405 L -0.0289 0.75208 C -0.02981 0.7537 -0.03046 0.75578 -0.03151 0.75694 C -0.03346 0.75833 -0.03515 0.75949 -0.03684 0.76157 C -0.03828 0.76342 -0.03932 0.76643 -0.04075 0.76851 C -0.04335 0.77199 -0.04609 0.77453 -0.04869 0.778 C -0.05638 0.78819 -0.05208 0.78287 -0.06184 0.79421 C -0.06315 0.79583 -0.06432 0.79768 -0.06575 0.79907 L -0.07096 0.8037 C -0.08033 0.82037 -0.06979 0.80231 -0.0789 0.81527 C -0.08007 0.81666 -0.08046 0.81875 -0.08151 0.8199 C -0.08684 0.82615 -0.0858 0.82337 -0.09075 0.82708 C -0.09257 0.82847 -0.09427 0.83009 -0.09596 0.83171 C -0.09843 0.83402 -0.10039 0.83657 -0.1026 0.83865 C -0.10612 0.84212 -0.11002 0.84375 -0.11315 0.84814 C -0.11536 0.85115 -0.11705 0.85555 -0.11966 0.8574 C -0.12252 0.85949 -0.12591 0.85902 -0.1289 0.85972 C -0.13112 0.86203 -0.1332 0.86481 -0.13554 0.86689 C -0.14049 0.87129 -0.14231 0.87152 -0.14752 0.87384 C -0.14856 0.87546 -0.14974 0.87731 -0.15117 0.87847 C -0.15364 0.88078 -0.15781 0.88171 -0.16041 0.8831 C -0.16875 0.88819 -0.16445 0.8868 -0.17096 0.89027 C -0.17526 0.89236 -0.17825 0.89328 -0.18294 0.8949 C -0.1845 0.89652 -0.18619 0.89837 -0.18802 0.89953 C -0.1944 0.90324 -0.19336 0.9 -0.19856 0.90416 C -0.20312 0.90787 -0.20729 0.91203 -0.21171 0.91597 C -0.21341 0.91759 -0.2151 0.91967 -0.21692 0.9206 C -0.22356 0.92361 -0.22057 0.92199 -0.22617 0.92523 C -0.23046 0.93032 -0.22851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6064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работников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профессионального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4. 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Конфликтологическая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компетентность работников ОУ СПО»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018923"/>
            <a:ext cx="8636000" cy="2177245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ОУ СПО, педагоги-психологи, практические психологи, социальные педагоги, представители органов студенческого самоуправления, заместители руководителя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учебно-воспитательной (воспитательной) работе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3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605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40634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Ср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937738-8ED0-44D2-BD6E-D7B07C0875D6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AF16D2E-3175-40A3-BFC0-CA81E81275FC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51EF1E50-BB87-4FC1-87C4-AF0B6A9B8038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96FE849-30E9-44FF-86A5-A4E261F90961}"/>
                  </a:ext>
                </a:extLst>
              </p:cNvPr>
              <p:cNvSpPr txBox="1"/>
              <p:nvPr/>
            </p:nvSpPr>
            <p:spPr>
              <a:xfrm>
                <a:off x="6083998" y="4189363"/>
                <a:ext cx="2540246" cy="1833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ГПОУ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«Донецкий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электрометаллургический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техникум»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Ул. Ивана Ткаченко, 127</a:t>
                </a:r>
              </a:p>
            </p:txBody>
          </p:sp>
        </p:grpSp>
        <p:pic>
          <p:nvPicPr>
            <p:cNvPr id="4" name="Рисунок 3" descr="Вырезка экрана">
              <a:extLst>
                <a:ext uri="{FF2B5EF4-FFF2-40B4-BE49-F238E27FC236}">
                  <a16:creationId xmlns:a16="http://schemas.microsoft.com/office/drawing/2014/main" id="{49B45F07-B731-452A-97A5-7CA8419E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066"/>
            <a:stretch/>
          </p:blipFill>
          <p:spPr>
            <a:xfrm>
              <a:off x="8624245" y="4478005"/>
              <a:ext cx="3085440" cy="2086232"/>
            </a:xfrm>
            <a:prstGeom prst="rect">
              <a:avLst/>
            </a:prstGeom>
          </p:spPr>
        </p:pic>
        <p:pic>
          <p:nvPicPr>
            <p:cNvPr id="7170" name="Picture 2" descr="Похожее изображение">
              <a:extLst>
                <a:ext uri="{FF2B5EF4-FFF2-40B4-BE49-F238E27FC236}">
                  <a16:creationId xmlns:a16="http://schemas.microsoft.com/office/drawing/2014/main" id="{50C4F862-CB2E-4319-963B-24B1DDD9C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978" y="4516137"/>
              <a:ext cx="2796955" cy="209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90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6064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работников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профессионального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5. «Организация безопасной образовательной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 в образовательных учреждениях СПО»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018923"/>
            <a:ext cx="8636000" cy="2177245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ОУ СПО, заместители директора по производственной работе, заведующие практикой, старшие мастера, заведующие мастерскими, лабораториями, должностные лица, отвечающие за охрану труда, пожарную и электробезопасность, инженеры по охране труда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3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605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40634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Ср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4871D78-51F3-49EB-9D3E-03294DE050A6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AF16D2E-3175-40A3-BFC0-CA81E81275FC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51EF1E50-BB87-4FC1-87C4-AF0B6A9B8038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96FE849-30E9-44FF-86A5-A4E261F90961}"/>
                  </a:ext>
                </a:extLst>
              </p:cNvPr>
              <p:cNvSpPr txBox="1"/>
              <p:nvPr/>
            </p:nvSpPr>
            <p:spPr>
              <a:xfrm>
                <a:off x="6554215" y="4053647"/>
                <a:ext cx="1394933" cy="240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ГПОУ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«Донецкий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техникум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химических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технологий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 фармации»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Ул. Щорса, 97</a:t>
                </a:r>
              </a:p>
            </p:txBody>
          </p:sp>
        </p:grpSp>
        <p:pic>
          <p:nvPicPr>
            <p:cNvPr id="3" name="Рисунок 2" descr="Вырезка экрана">
              <a:extLst>
                <a:ext uri="{FF2B5EF4-FFF2-40B4-BE49-F238E27FC236}">
                  <a16:creationId xmlns:a16="http://schemas.microsoft.com/office/drawing/2014/main" id="{B31FEBDA-5A66-4482-9198-991BECCB7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135" y="4437943"/>
              <a:ext cx="3338318" cy="2097569"/>
            </a:xfrm>
            <a:prstGeom prst="rect">
              <a:avLst/>
            </a:prstGeom>
          </p:spPr>
        </p:pic>
        <p:pic>
          <p:nvPicPr>
            <p:cNvPr id="20482" name="Picture 2" descr="Картинки по запросу Донецкий техникум химических технологий  и фармации">
              <a:extLst>
                <a:ext uri="{FF2B5EF4-FFF2-40B4-BE49-F238E27FC236}">
                  <a16:creationId xmlns:a16="http://schemas.microsoft.com/office/drawing/2014/main" id="{FCF8AD60-1AD5-4794-8502-439AC8B94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640" y="4542050"/>
              <a:ext cx="3039159" cy="185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350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8767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уровня профессиональной культуры словесника, обеспечивающей творческое развитие обучающихся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245259"/>
            <a:ext cx="8636000" cy="1950909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русского языка и литературы, руководители районных (городских) МО учителей-словесников, представители Республиканского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межлицейского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 учителей-словесников, методисты гор (рай) МК (МЦ), курирующие предметы языкового и литературного циклов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3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605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40634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Ср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71899A4-39C3-42A5-9E0D-2B454B08259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28FA816-B285-4CDF-AC5D-D79C47AD304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A5D6CA82-C318-4F52-9011-EEB6A90CD8D2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9" name="Прямоугольник: скругленные углы 58">
                  <a:extLst>
                    <a:ext uri="{FF2B5EF4-FFF2-40B4-BE49-F238E27FC236}">
                      <a16:creationId xmlns:a16="http://schemas.microsoft.com/office/drawing/2014/main" id="{D3734C40-CC9A-4689-8518-77B28F4C8992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937FFAF-12B8-4B92-B3DD-75A0BEE73AE7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большой зал</a:t>
                  </a:r>
                </a:p>
              </p:txBody>
            </p:sp>
          </p:grpSp>
          <p:pic>
            <p:nvPicPr>
              <p:cNvPr id="58" name="Рисунок 57" descr="Вырезка экрана">
                <a:extLst>
                  <a:ext uri="{FF2B5EF4-FFF2-40B4-BE49-F238E27FC236}">
                    <a16:creationId xmlns:a16="http://schemas.microsoft.com/office/drawing/2014/main" id="{C45252E7-D54A-4395-9FD6-E6E2438BE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26975B7B-671E-4B34-911A-4FE99CA44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70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8767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Содержательное и технологическое обновление языкового и литературного образования учащихся в новом учебном году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245259"/>
            <a:ext cx="8636000" cy="1950909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Методисты, руководители МО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украинского языка и литературы,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украинского языка и литературы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40821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605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40634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Ср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71899A4-39C3-42A5-9E0D-2B454B08259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28FA816-B285-4CDF-AC5D-D79C47AD304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A5D6CA82-C318-4F52-9011-EEB6A90CD8D2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9" name="Прямоугольник: скругленные углы 58">
                  <a:extLst>
                    <a:ext uri="{FF2B5EF4-FFF2-40B4-BE49-F238E27FC236}">
                      <a16:creationId xmlns:a16="http://schemas.microsoft.com/office/drawing/2014/main" id="{D3734C40-CC9A-4689-8518-77B28F4C8992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937FFAF-12B8-4B92-B3DD-75A0BEE73AE7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№413</a:t>
                  </a:r>
                </a:p>
              </p:txBody>
            </p:sp>
          </p:grpSp>
          <p:pic>
            <p:nvPicPr>
              <p:cNvPr id="58" name="Рисунок 57" descr="Вырезка экрана">
                <a:extLst>
                  <a:ext uri="{FF2B5EF4-FFF2-40B4-BE49-F238E27FC236}">
                    <a16:creationId xmlns:a16="http://schemas.microsoft.com/office/drawing/2014/main" id="{C45252E7-D54A-4395-9FD6-E6E2438BE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26975B7B-671E-4B34-911A-4FE99CA44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41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6802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учебно-воспитательного процесса по предмету «Начальная военная и медико-санитарная подготовка» и военно-патриотического воспитания обучающихся в условиях реализации новых государственных стандартов образования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987644"/>
            <a:ext cx="8636000" cy="1208524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Методисты, руководители МО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украинского языка и литературы,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украинского языка и литературы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4515" y="5140821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605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40634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Ср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71899A4-39C3-42A5-9E0D-2B454B08259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28FA816-B285-4CDF-AC5D-D79C47AD304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A5D6CA82-C318-4F52-9011-EEB6A90CD8D2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9" name="Прямоугольник: скругленные углы 58">
                  <a:extLst>
                    <a:ext uri="{FF2B5EF4-FFF2-40B4-BE49-F238E27FC236}">
                      <a16:creationId xmlns:a16="http://schemas.microsoft.com/office/drawing/2014/main" id="{D3734C40-CC9A-4689-8518-77B28F4C8992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937FFAF-12B8-4B92-B3DD-75A0BEE73AE7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№413</a:t>
                  </a:r>
                </a:p>
              </p:txBody>
            </p:sp>
          </p:grpSp>
          <p:pic>
            <p:nvPicPr>
              <p:cNvPr id="58" name="Рисунок 57" descr="Вырезка экрана">
                <a:extLst>
                  <a:ext uri="{FF2B5EF4-FFF2-40B4-BE49-F238E27FC236}">
                    <a16:creationId xmlns:a16="http://schemas.microsoft.com/office/drawing/2014/main" id="{C45252E7-D54A-4395-9FD6-E6E2438BE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26975B7B-671E-4B34-911A-4FE99CA44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23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6802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Потенциал  методической службы образовательного учреждения как средство достижения рекордных целей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987644"/>
            <a:ext cx="8636000" cy="1208524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Методисты МК (МЦ), руководители районных (городских) МО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предмета  «Информатика и ИКТ»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35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605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40634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Ср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23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71899A4-39C3-42A5-9E0D-2B454B08259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28FA816-B285-4CDF-AC5D-D79C47AD304D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A5D6CA82-C318-4F52-9011-EEB6A90CD8D2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59" name="Прямоугольник: скругленные углы 58">
                  <a:extLst>
                    <a:ext uri="{FF2B5EF4-FFF2-40B4-BE49-F238E27FC236}">
                      <a16:creationId xmlns:a16="http://schemas.microsoft.com/office/drawing/2014/main" id="{D3734C40-CC9A-4689-8518-77B28F4C8992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937FFAF-12B8-4B92-B3DD-75A0BEE73AE7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№311</a:t>
                  </a:r>
                </a:p>
              </p:txBody>
            </p:sp>
          </p:grpSp>
          <p:pic>
            <p:nvPicPr>
              <p:cNvPr id="58" name="Рисунок 57" descr="Вырезка экрана">
                <a:extLst>
                  <a:ext uri="{FF2B5EF4-FFF2-40B4-BE49-F238E27FC236}">
                    <a16:creationId xmlns:a16="http://schemas.microsoft.com/office/drawing/2014/main" id="{C45252E7-D54A-4395-9FD6-E6E2438BE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55" name="Рисунок 54" descr="Вырезка экрана">
              <a:extLst>
                <a:ext uri="{FF2B5EF4-FFF2-40B4-BE49-F238E27FC236}">
                  <a16:creationId xmlns:a16="http://schemas.microsoft.com/office/drawing/2014/main" id="{26975B7B-671E-4B34-911A-4FE99CA44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47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6727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Заключительное заседание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Республиканского профессионального педагогического Форума работников среднего профессионального образования «Профессиональная компетентность руководящих и педагогических работников в условиях модернизации среднего профессионального образования»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1955549"/>
            <a:ext cx="8636000" cy="2240619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Министерства образования и науки ДНР; ВУЗ «Республиканский институт последипломного образования инженерно-педагогических работников»; руководители территориально-образовательных округов, образовательных учреждений СПО; заместители руководителя образовательных учреждений СПО; педагогические работники образовательных учреждений СПО; ответственные за секции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35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17037" flipH="1">
              <a:off x="1225945" y="4731426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16899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25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804911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02401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24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D6ADB8A-EFEF-45EE-94AC-01956E3A7A7E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5D6CA82-C318-4F52-9011-EEB6A90CD8D2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D3734C40-CC9A-4689-8518-77B28F4C8992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37FFAF-12B8-4B92-B3DD-75A0BEE73AE7}"/>
                  </a:ext>
                </a:extLst>
              </p:cNvPr>
              <p:cNvSpPr txBox="1"/>
              <p:nvPr/>
            </p:nvSpPr>
            <p:spPr>
              <a:xfrm>
                <a:off x="6414958" y="4258317"/>
                <a:ext cx="1778500" cy="2120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ГПОУ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«Донецкий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транспортно-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экономический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колледж»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Ул. Артема, 129-а</a:t>
                </a:r>
              </a:p>
            </p:txBody>
          </p:sp>
        </p:grpSp>
        <p:pic>
          <p:nvPicPr>
            <p:cNvPr id="15364" name="Picture 4" descr="Картинки по запросу донецкий транспортно экономический колледж">
              <a:extLst>
                <a:ext uri="{FF2B5EF4-FFF2-40B4-BE49-F238E27FC236}">
                  <a16:creationId xmlns:a16="http://schemas.microsoft.com/office/drawing/2014/main" id="{16623D11-FD3D-4B52-AE42-D2FBB10B13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3" t="-2442" r="8808" b="2442"/>
            <a:stretch/>
          </p:blipFill>
          <p:spPr bwMode="auto">
            <a:xfrm>
              <a:off x="3212221" y="4463570"/>
              <a:ext cx="3093235" cy="215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 descr="Вырезка экрана">
              <a:extLst>
                <a:ext uri="{FF2B5EF4-FFF2-40B4-BE49-F238E27FC236}">
                  <a16:creationId xmlns:a16="http://schemas.microsoft.com/office/drawing/2014/main" id="{1FF97F65-1B61-4251-8B4B-6B301A22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306" y="4394708"/>
              <a:ext cx="2748097" cy="2252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24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4 C -0.0181 0.04283 -0.01589 0.04028 -0.02097 0.04329 C -0.03047 0.0544 -0.02578 0.05139 -0.03412 0.05509 C -0.03711 0.06019 -0.03894 0.0625 -0.04076 0.06898 C -0.04141 0.0713 -0.04141 0.07384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6 -0.01849 0.31458 C -0.01745 0.31597 -0.0168 0.31783 -0.01576 0.31945 C -0.01472 0.325 -0.01433 0.32894 -0.01185 0.33333 C -0.01068 0.33542 -0.00912 0.33658 -0.00782 0.3382 C -0.00521 0.35764 -0.0086 0.33958 -0.00391 0.35208 C 0.00299 0.3706 -0.00599 0.35324 0.00273 0.36852 L 0.00794 0.39653 C 0.00833 0.39884 0.00833 0.40162 0.00924 0.40371 L 0.01185 0.41065 C 0.01237 0.41296 0.01263 0.41551 0.01315 0.41759 C 0.01393 0.42014 0.01523 0.42199 0.01588 0.42454 C 0.01653 0.42755 0.01653 0.43102 0.01718 0.43403 C 0.01797 0.43866 0.01888 0.44329 0.01979 0.44815 C 0.02018 0.45046 0.0207 0.45278 0.02109 0.45509 C 0.022 0.46134 0.02265 0.46759 0.02369 0.47384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3 -0.00521 0.70996 C -0.00716 0.71458 -0.00834 0.72014 -0.01042 0.72408 C -0.01185 0.72639 -0.01302 0.72917 -0.01446 0.73102 C -0.01693 0.73449 -0.02019 0.73658 -0.02227 0.74051 L -0.02891 0.75208 C -0.02982 0.75371 -0.03047 0.75579 -0.03151 0.75695 C -0.03347 0.75833 -0.03516 0.75949 -0.03685 0.76158 C -0.03828 0.76343 -0.03933 0.76644 -0.04076 0.76852 C -0.04336 0.77199 -0.0461 0.77454 -0.0487 0.77801 C -0.05638 0.7882 -0.05209 0.78287 -0.06185 0.79421 C -0.06315 0.79583 -0.06433 0.79769 -0.06576 0.79908 L -0.07097 0.80371 C -0.08034 0.82037 -0.06979 0.80232 -0.07891 0.81528 C -0.08008 0.81667 -0.08047 0.81875 -0.08151 0.81991 C -0.08685 0.82616 -0.08581 0.82338 -0.09076 0.82708 C -0.09258 0.82847 -0.09427 0.83009 -0.09597 0.83171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4 C -0.14857 0.87546 -0.14974 0.87732 -0.15118 0.87847 C -0.15365 0.88079 -0.15782 0.88171 -0.16042 0.8831 C -0.16875 0.8882 -0.16446 0.88681 -0.17097 0.89028 C -0.17526 0.89236 -0.17826 0.89329 -0.18295 0.89491 C -0.18451 0.89653 -0.1862 0.89838 -0.18802 0.89954 C -0.1944 0.90324 -0.19336 0.9 -0.19857 0.90417 C -0.20313 0.90787 -0.2073 0.91204 -0.21172 0.91597 C -0.21341 0.91759 -0.21511 0.91968 -0.21693 0.9206 C -0.22357 0.92361 -0.22058 0.92199 -0.22618 0.92523 C -0.23047 0.93033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5646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Торжественное открытие Экспертного совета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присвоению (подтверждению)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учебным изданиям грифа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образования и науки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Донецкой Народной Республики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1603F15-57BB-477F-B8FF-CE115FEB3FA1}"/>
              </a:ext>
            </a:extLst>
          </p:cNvPr>
          <p:cNvGrpSpPr/>
          <p:nvPr/>
        </p:nvGrpSpPr>
        <p:grpSpPr>
          <a:xfrm>
            <a:off x="2955969" y="3911600"/>
            <a:ext cx="9073471" cy="2814320"/>
            <a:chOff x="2955969" y="3911600"/>
            <a:chExt cx="9073471" cy="281432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42D4C66-EBC5-4831-ACB8-F8FBB1029879}"/>
                </a:ext>
              </a:extLst>
            </p:cNvPr>
            <p:cNvSpPr/>
            <p:nvPr/>
          </p:nvSpPr>
          <p:spPr>
            <a:xfrm>
              <a:off x="2955969" y="3911600"/>
              <a:ext cx="9073471" cy="2814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1EA0FA-8E58-48C2-8014-9A0963ADCDAA}"/>
                </a:ext>
              </a:extLst>
            </p:cNvPr>
            <p:cNvSpPr txBox="1"/>
            <p:nvPr/>
          </p:nvSpPr>
          <p:spPr>
            <a:xfrm>
              <a:off x="5979516" y="4621497"/>
              <a:ext cx="250549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Министерство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 и науки ДНР</a:t>
              </a:r>
            </a:p>
            <a:p>
              <a:pPr algn="ctr"/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Ул. Университетская, 83-а,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малый конференц-зал,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этаж, к.317</a:t>
              </a:r>
            </a:p>
          </p:txBody>
        </p:sp>
        <p:pic>
          <p:nvPicPr>
            <p:cNvPr id="1030" name="Picture 6" descr="http://mondnr.ru/images/brends/dommon.jpg">
              <a:extLst>
                <a:ext uri="{FF2B5EF4-FFF2-40B4-BE49-F238E27FC236}">
                  <a16:creationId xmlns:a16="http://schemas.microsoft.com/office/drawing/2014/main" id="{8E5728BD-79A3-4E3C-B69A-CE756DA51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316325"/>
              <a:ext cx="2663604" cy="19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mondnr.ru/images/map_minobrnauki.jpg">
              <a:extLst>
                <a:ext uri="{FF2B5EF4-FFF2-40B4-BE49-F238E27FC236}">
                  <a16:creationId xmlns:a16="http://schemas.microsoft.com/office/drawing/2014/main" id="{90D69ABC-408E-4329-8069-C616B558E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28304" r="21407" b="2860"/>
            <a:stretch/>
          </p:blipFill>
          <p:spPr bwMode="auto">
            <a:xfrm>
              <a:off x="8585201" y="4064000"/>
              <a:ext cx="3161340" cy="240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884620"/>
            <a:ext cx="8636000" cy="856910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экспертного совета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336179" y="5087102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586808" y="4876991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9566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7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03123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Ср</a:t>
                  </a: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6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87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7 0.00625 -0.00131 0.01065 C -0.00235 0.0125 -0.00391 0.01366 -0.00521 0.01528 C -0.00769 0.02847 -0.0056 0.0206 -0.01446 0.03635 C -0.0181 0.04283 -0.01589 0.04028 -0.02097 0.04329 C -0.03047 0.0544 -0.02578 0.05139 -0.03412 0.0551 C -0.03711 0.06019 -0.03894 0.0625 -0.04076 0.06898 C -0.04141 0.0713 -0.04141 0.07385 -0.04206 0.07616 C -0.04362 0.08102 -0.04727 0.09005 -0.04727 0.09028 C -0.05026 0.11111 -0.04883 0.10278 -0.05131 0.11574 C -0.05495 0.1544 -0.05534 0.1544 -0.05131 0.21875 C -0.05104 0.22176 -0.04479 0.23472 -0.04336 0.23982 C -0.04245 0.24306 -0.04167 0.24607 -0.04076 0.24931 C -0.04024 0.25139 -0.04011 0.25417 -0.03946 0.25625 C -0.03881 0.2581 -0.03763 0.25926 -0.03685 0.26088 C -0.03177 0.27199 -0.03607 0.26343 -0.03282 0.275 C -0.03216 0.27755 -0.03099 0.2794 -0.03021 0.28195 C -0.02956 0.28426 -0.02956 0.28681 -0.02891 0.28889 C -0.02735 0.29398 -0.0237 0.30301 -0.0237 0.30324 C -0.02331 0.30533 -0.02331 0.3081 -0.02227 0.30996 C -0.02136 0.31227 -0.01966 0.31297 -0.01849 0.31459 C -0.01745 0.31597 -0.0168 0.31783 -0.01576 0.31945 C -0.01472 0.325 -0.01433 0.32894 -0.01185 0.33334 C -0.01068 0.33542 -0.00912 0.33658 -0.00782 0.3382 C -0.00521 0.35764 -0.0086 0.33959 -0.00391 0.35209 C 0.00299 0.3706 -0.00599 0.35324 0.00273 0.36852 L 0.00794 0.39653 C 0.00833 0.39885 0.00833 0.40162 0.00924 0.40371 L 0.01185 0.41065 C 0.01237 0.41297 0.01263 0.41551 0.01315 0.4176 C 0.01393 0.42014 0.01523 0.42199 0.01588 0.42454 C 0.01653 0.42755 0.01653 0.43102 0.01718 0.43403 C 0.01797 0.43866 0.01888 0.44329 0.01979 0.44815 C 0.02018 0.45047 0.0207 0.45278 0.02109 0.4551 C 0.022 0.46135 0.02265 0.4676 0.02369 0.47385 C 0.02565 0.4838 0.02474 0.47847 0.02643 0.49005 C 0.02591 0.5331 0.02591 0.57593 0.025 0.61875 C 0.025 0.6213 0.02435 0.62361 0.02369 0.62593 C 0.01927 0.64005 0.01862 0.63658 0.01588 0.64931 C 0.01484 0.65371 0.01471 0.65926 0.01315 0.6632 L 0.00273 0.69144 L -0.00013 0.69838 C -0.00078 0.7007 -0.00144 0.70347 -0.00261 0.70533 C -0.00352 0.70695 -0.00443 0.70834 -0.00521 0.70996 C -0.00716 0.71459 -0.00834 0.72014 -0.01042 0.72408 C -0.01185 0.72639 -0.01302 0.72917 -0.01446 0.73102 C -0.01693 0.73449 -0.02019 0.73658 -0.02227 0.74051 L -0.02891 0.75209 C -0.02982 0.75371 -0.03047 0.75579 -0.03151 0.75695 C -0.03347 0.75834 -0.03516 0.75949 -0.03685 0.76158 C -0.03828 0.76343 -0.03933 0.76644 -0.04076 0.76852 C -0.04336 0.77199 -0.0461 0.77454 -0.0487 0.77801 C -0.05638 0.7882 -0.05209 0.78287 -0.06185 0.79422 C -0.06315 0.79584 -0.06433 0.79769 -0.06576 0.79908 L -0.07097 0.80371 C -0.08034 0.82037 -0.06979 0.80232 -0.07891 0.81528 C -0.08008 0.81667 -0.08047 0.81875 -0.08151 0.81991 C -0.08685 0.82616 -0.08581 0.82338 -0.09076 0.82709 C -0.09258 0.82847 -0.09427 0.8301 -0.09597 0.83172 C -0.09844 0.83403 -0.10039 0.83658 -0.10261 0.83866 C -0.10612 0.84213 -0.11003 0.84375 -0.11315 0.84815 C -0.11537 0.85116 -0.11706 0.85556 -0.11966 0.85741 C -0.12253 0.85949 -0.12591 0.85903 -0.12891 0.85972 C -0.13112 0.86204 -0.13321 0.86482 -0.13555 0.8669 C -0.1405 0.8713 -0.14232 0.87153 -0.14753 0.87385 C -0.14857 0.87547 -0.14974 0.87732 -0.15118 0.87847 C -0.15365 0.88079 -0.15782 0.88172 -0.16042 0.8831 C -0.16875 0.8882 -0.16446 0.88681 -0.17097 0.89028 C -0.17526 0.89236 -0.17826 0.89329 -0.18282 0.89491 C -0.18451 0.89653 -0.1862 0.89838 -0.18802 0.89954 C -0.1944 0.90324 -0.19336 0.9 -0.19857 0.90417 C -0.203 0.90787 -0.2073 0.91204 -0.21172 0.91597 C -0.21341 0.9176 -0.21511 0.91968 -0.21693 0.9206 C -0.22357 0.92361 -0.22058 0.92199 -0.22618 0.92523 C -0.23047 0.93033 -0.22852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6727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Августовская конференция педагогических и научно-педагогических работников образовательных организаций высшего профессионального образования ДНР «Высшее профессиональное образование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LYH^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достижения, ориентиры, задачи»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1955550"/>
            <a:ext cx="8636000" cy="192722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Руководители, педагогические,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научно-педагогические работники образовательных организаций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профессионального образования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34515" y="4516135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8623" flipH="1">
              <a:off x="1153518" y="4785744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9125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Вт</a:t>
                  </a: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29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54270" y="836964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1978866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28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C2BC93-3E22-4F6A-9887-651647599AA8}"/>
              </a:ext>
            </a:extLst>
          </p:cNvPr>
          <p:cNvGrpSpPr/>
          <p:nvPr/>
        </p:nvGrpSpPr>
        <p:grpSpPr>
          <a:xfrm>
            <a:off x="2955969" y="4012813"/>
            <a:ext cx="9073471" cy="2814320"/>
            <a:chOff x="2955969" y="3911600"/>
            <a:chExt cx="9073471" cy="281432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58D9DF9C-B5B5-40DC-9BA8-F044EC1C8469}"/>
                </a:ext>
              </a:extLst>
            </p:cNvPr>
            <p:cNvSpPr/>
            <p:nvPr/>
          </p:nvSpPr>
          <p:spPr>
            <a:xfrm>
              <a:off x="2955969" y="3911600"/>
              <a:ext cx="9073471" cy="2814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808010-D7EF-43C6-ACEC-FD29BE1A22A1}"/>
                </a:ext>
              </a:extLst>
            </p:cNvPr>
            <p:cNvSpPr txBox="1"/>
            <p:nvPr/>
          </p:nvSpPr>
          <p:spPr>
            <a:xfrm>
              <a:off x="5979516" y="4621497"/>
              <a:ext cx="250549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Министерство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 и науки ДНР</a:t>
              </a:r>
            </a:p>
            <a:p>
              <a:pPr algn="ctr"/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Ул. Университетская, 83-а,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конференц-зал,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этаж</a:t>
              </a:r>
            </a:p>
          </p:txBody>
        </p:sp>
        <p:pic>
          <p:nvPicPr>
            <p:cNvPr id="55" name="Picture 6" descr="http://mondnr.ru/images/brends/dommon.jpg">
              <a:extLst>
                <a:ext uri="{FF2B5EF4-FFF2-40B4-BE49-F238E27FC236}">
                  <a16:creationId xmlns:a16="http://schemas.microsoft.com/office/drawing/2014/main" id="{1ABD9B7A-7699-4E62-8714-B2C350823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316325"/>
              <a:ext cx="2663604" cy="19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8" descr="http://mondnr.ru/images/map_minobrnauki.jpg">
              <a:extLst>
                <a:ext uri="{FF2B5EF4-FFF2-40B4-BE49-F238E27FC236}">
                  <a16:creationId xmlns:a16="http://schemas.microsoft.com/office/drawing/2014/main" id="{3BF727C5-7C8A-46B5-BA9A-B87748D316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28304" r="21407" b="2860"/>
            <a:stretch/>
          </p:blipFill>
          <p:spPr bwMode="auto">
            <a:xfrm>
              <a:off x="8585201" y="4064000"/>
              <a:ext cx="3161340" cy="240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336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5 L 0.00664 -0.01481 C 0.00664 -0.01505 0.00117 0.00625 -0.0013 0.01065 C -0.00235 0.0125 -0.00391 0.01366 -0.00521 0.01528 C -0.00768 0.02847 -0.0056 0.0206 -0.01445 0.03634 C -0.0181 0.04283 -0.01589 0.04028 -0.02097 0.04329 C -0.03047 0.0544 -0.02578 0.05139 -0.03412 0.05509 C -0.03711 0.06019 -0.03893 0.0625 -0.04076 0.06898 C -0.04141 0.0713 -0.04141 0.07384 -0.04206 0.07616 C -0.04362 0.08102 -0.04727 0.09005 -0.04727 0.09028 C -0.05026 0.11111 -0.04883 0.10278 -0.0513 0.11574 C -0.05495 0.1544 -0.05534 0.1544 -0.0513 0.21875 C -0.05104 0.22176 -0.04479 0.23472 -0.04336 0.23982 C -0.04245 0.24306 -0.04167 0.24607 -0.04076 0.24931 C -0.04024 0.25139 -0.04011 0.25417 -0.03945 0.25625 C -0.0388 0.2581 -0.03763 0.25926 -0.03685 0.26088 C -0.03177 0.27199 -0.03607 0.26343 -0.03281 0.275 C -0.03216 0.27755 -0.03099 0.2794 -0.03021 0.28195 C -0.02956 0.28426 -0.02956 0.28681 -0.02891 0.28889 C -0.02735 0.29398 -0.0237 0.30301 -0.0237 0.30324 C -0.02331 0.30533 -0.02331 0.3081 -0.02227 0.30995 C -0.02136 0.31227 -0.01966 0.31296 -0.01849 0.31458 C -0.01745 0.31597 -0.0168 0.31783 -0.01576 0.31945 C -0.01472 0.325 -0.01432 0.32894 -0.01185 0.33333 C -0.01068 0.33542 -0.00912 0.33658 -0.00781 0.3382 C -0.00521 0.35764 -0.0086 0.33958 -0.00391 0.35208 C 0.00299 0.3706 -0.00599 0.35324 0.00273 0.36852 L 0.00794 0.39653 C 0.00833 0.39884 0.00833 0.40162 0.00924 0.4037 L 0.01185 0.41065 C 0.01237 0.41296 0.01263 0.41551 0.01315 0.41759 C 0.01393 0.42014 0.01523 0.42199 0.01588 0.42454 C 0.01653 0.42755 0.01653 0.43102 0.01719 0.43403 C 0.01797 0.43866 0.01888 0.44329 0.01979 0.44815 C 0.02018 0.45046 0.0207 0.45278 0.02109 0.45509 C 0.022 0.46134 0.02265 0.46759 0.0237 0.47384 C 0.02565 0.4838 0.02474 0.47847 0.02643 0.49005 C 0.02591 0.5331 0.02591 0.57593 0.025 0.61875 C 0.025 0.6213 0.02435 0.62361 0.0237 0.62593 C 0.01927 0.64005 0.01862 0.63658 0.01588 0.64931 C 0.01484 0.6537 0.01471 0.65926 0.01315 0.6632 L 0.00273 0.69144 L -0.00013 0.69838 C -0.00078 0.7007 -0.00143 0.70347 -0.00261 0.70533 C -0.00352 0.70695 -0.00443 0.70833 -0.00521 0.70995 C -0.00716 0.71458 -0.00833 0.72014 -0.01042 0.72408 C -0.01185 0.72639 -0.01302 0.72917 -0.01445 0.73102 C -0.01693 0.73449 -0.02018 0.73658 -0.02227 0.74051 L -0.02891 0.75208 C -0.02982 0.7537 -0.03047 0.75579 -0.03151 0.75695 C -0.03347 0.75833 -0.03516 0.75949 -0.03685 0.76158 C -0.03828 0.76343 -0.03932 0.76644 -0.04076 0.76852 C -0.04336 0.77199 -0.0461 0.77454 -0.0487 0.77801 C -0.05638 0.7882 -0.05208 0.78287 -0.06185 0.79421 C -0.06315 0.79583 -0.06432 0.79769 -0.06576 0.79908 L -0.07097 0.8037 C -0.08034 0.82037 -0.06979 0.80232 -0.07891 0.81528 C -0.08008 0.81667 -0.08047 0.81875 -0.08151 0.81991 C -0.08685 0.82616 -0.08581 0.82338 -0.09076 0.82708 C -0.09258 0.82847 -0.09427 0.83009 -0.09597 0.83171 C -0.09844 0.83403 -0.10039 0.83658 -0.10261 0.83866 C -0.10612 0.84213 -0.11003 0.84375 -0.11315 0.84815 C -0.11537 0.85116 -0.11706 0.85556 -0.11966 0.85741 C -0.12253 0.85949 -0.12591 0.85903 -0.12891 0.85972 C -0.13112 0.86204 -0.1332 0.86482 -0.13555 0.8669 C -0.1405 0.8713 -0.14232 0.87153 -0.14753 0.87384 C -0.14857 0.87546 -0.14974 0.87732 -0.15117 0.87847 C -0.15365 0.88079 -0.15781 0.88171 -0.16042 0.8831 C -0.16875 0.8882 -0.16445 0.88681 -0.17097 0.89028 C -0.17526 0.89236 -0.17826 0.89329 -0.18294 0.89491 C -0.18451 0.89653 -0.1862 0.89838 -0.18802 0.89954 C -0.1944 0.90324 -0.19336 0.9 -0.19857 0.90417 C -0.20313 0.90787 -0.20729 0.91204 -0.21172 0.91597 C -0.21341 0.91759 -0.21511 0.91968 -0.21693 0.9206 C -0.22357 0.92361 -0.22057 0.92199 -0.22617 0.92523 C -0.23047 0.93033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99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Августовская конференция педагогических работников общего образования</a:t>
            </a:r>
            <a:b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Донецкой Народной Республики: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достижения, ориентиры, задачи»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1603F15-57BB-477F-B8FF-CE115FEB3FA1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3911600"/>
            <a:chExt cx="9073471" cy="281432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42D4C66-EBC5-4831-ACB8-F8FBB1029879}"/>
                </a:ext>
              </a:extLst>
            </p:cNvPr>
            <p:cNvSpPr/>
            <p:nvPr/>
          </p:nvSpPr>
          <p:spPr>
            <a:xfrm>
              <a:off x="2955969" y="3911600"/>
              <a:ext cx="9073471" cy="2814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1EA0FA-8E58-48C2-8014-9A0963ADCDAA}"/>
                </a:ext>
              </a:extLst>
            </p:cNvPr>
            <p:cNvSpPr txBox="1"/>
            <p:nvPr/>
          </p:nvSpPr>
          <p:spPr>
            <a:xfrm>
              <a:off x="5970530" y="4323043"/>
              <a:ext cx="2505494" cy="1569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Министерство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 и науки ДНР</a:t>
              </a:r>
            </a:p>
            <a:p>
              <a:pPr algn="ctr"/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Ул. Университетская, 83-а,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конференц-зал,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этаж</a:t>
              </a:r>
            </a:p>
          </p:txBody>
        </p:sp>
        <p:pic>
          <p:nvPicPr>
            <p:cNvPr id="1030" name="Picture 6" descr="http://mondnr.ru/images/brends/dommon.jpg">
              <a:extLst>
                <a:ext uri="{FF2B5EF4-FFF2-40B4-BE49-F238E27FC236}">
                  <a16:creationId xmlns:a16="http://schemas.microsoft.com/office/drawing/2014/main" id="{8E5728BD-79A3-4E3C-B69A-CE756DA51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316325"/>
              <a:ext cx="2663604" cy="19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mondnr.ru/images/map_minobrnauki.jpg">
              <a:extLst>
                <a:ext uri="{FF2B5EF4-FFF2-40B4-BE49-F238E27FC236}">
                  <a16:creationId xmlns:a16="http://schemas.microsoft.com/office/drawing/2014/main" id="{90D69ABC-408E-4329-8069-C616B558E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28304" r="21407" b="2860"/>
            <a:stretch/>
          </p:blipFill>
          <p:spPr bwMode="auto">
            <a:xfrm>
              <a:off x="8585201" y="4064000"/>
              <a:ext cx="3161340" cy="240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299063"/>
            <a:ext cx="8636000" cy="1897107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Делегации управлений (отделов) образования администраций городов/районов; руководители общеобразовательных организаций, подведомственных Минобрнауки; руководители учреждений доп. образования Минобрнауки; представители  ГОУДПО «Донецкий республиканский  институт дополнительного педагогического образования»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47790" y="4506157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52297" flipH="1">
              <a:off x="1180736" y="4822579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9865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8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17077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9566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7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406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8 0.00625 -0.0013 0.01065 C -0.00234 0.0125 -0.0039 0.01366 -0.0052 0.01528 C -0.00768 0.02847 -0.0056 0.0206 -0.01445 0.03635 C -0.0181 0.04283 -0.01588 0.04028 -0.02096 0.04329 C -0.03047 0.0544 -0.02578 0.05139 -0.03411 0.0551 C -0.03711 0.06019 -0.03893 0.0625 -0.04075 0.06898 C -0.0414 0.0713 -0.0414 0.07385 -0.04205 0.07616 C -0.04362 0.08102 -0.04726 0.09005 -0.04726 0.09028 C -0.05026 0.11111 -0.04882 0.10278 -0.0513 0.11574 C -0.05494 0.1544 -0.05533 0.1544 -0.0513 0.21875 C -0.05104 0.22176 -0.04479 0.23472 -0.04336 0.23982 C -0.04244 0.24306 -0.04166 0.24607 -0.04075 0.24931 C -0.04023 0.25139 -0.0401 0.25417 -0.03945 0.25625 C -0.0388 0.2581 -0.03763 0.25926 -0.03685 0.26088 C -0.03177 0.27199 -0.03606 0.26343 -0.03281 0.275 C -0.03216 0.27755 -0.03099 0.2794 -0.0302 0.28195 C -0.02955 0.28426 -0.02955 0.28681 -0.0289 0.28889 C -0.02734 0.29398 -0.02369 0.30301 -0.02369 0.30324 C -0.0233 0.30533 -0.0233 0.3081 -0.02226 0.30996 C -0.02135 0.31227 -0.01966 0.31297 -0.01849 0.31459 C -0.01744 0.31597 -0.01679 0.31783 -0.01575 0.31945 C -0.01471 0.325 -0.01432 0.32894 -0.01185 0.33334 C -0.01067 0.33542 -0.00911 0.33658 -0.00781 0.3382 C -0.0052 0.35764 -0.00859 0.33959 -0.0039 0.35209 C 0.003 0.3706 -0.00599 0.35324 0.00274 0.36852 L 0.00795 0.39653 C 0.00834 0.39885 0.00834 0.40162 0.00925 0.40371 L 0.01185 0.41065 C 0.01237 0.41297 0.01263 0.41551 0.01315 0.4176 C 0.01394 0.42014 0.01524 0.42199 0.01589 0.42454 C 0.01654 0.42755 0.01654 0.43102 0.01719 0.43403 C 0.01797 0.43866 0.01888 0.44329 0.0198 0.44815 C 0.02019 0.45047 0.02071 0.45278 0.0211 0.4551 C 0.02201 0.46135 0.02266 0.4676 0.0237 0.47385 C 0.02565 0.4838 0.02474 0.47847 0.02644 0.49005 C 0.02592 0.5331 0.02592 0.57593 0.025 0.61875 C 0.025 0.6213 0.02435 0.62361 0.0237 0.62593 C 0.01927 0.64005 0.01862 0.63658 0.01589 0.64931 C 0.01485 0.65371 0.01472 0.65926 0.01315 0.6632 L 0.00274 0.69144 L -0.00013 0.69838 C -0.00078 0.7007 -0.00143 0.70347 -0.0026 0.70533 C -0.00351 0.70695 -0.00442 0.70834 -0.0052 0.70996 C -0.00716 0.71459 -0.00833 0.72014 -0.01041 0.72408 C -0.01185 0.72639 -0.01302 0.72917 -0.01445 0.73102 C -0.01692 0.73449 -0.02018 0.73658 -0.02226 0.74051 L -0.0289 0.75209 C -0.02981 0.75371 -0.03047 0.75579 -0.03151 0.75695 C -0.03346 0.75834 -0.03515 0.75949 -0.03685 0.76158 C -0.03828 0.76343 -0.03932 0.76644 -0.04075 0.76852 C -0.04336 0.77199 -0.04609 0.77454 -0.04869 0.77801 C -0.05638 0.7882 -0.05208 0.78287 -0.06185 0.79422 C -0.06315 0.79584 -0.06432 0.79769 -0.06575 0.79908 L -0.07096 0.80371 C -0.08033 0.82037 -0.06979 0.80232 -0.0789 0.81528 C -0.08007 0.81667 -0.08047 0.81875 -0.08151 0.81991 C -0.08685 0.82616 -0.0858 0.82338 -0.09075 0.82709 C -0.09257 0.82847 -0.09427 0.8301 -0.09596 0.83172 C -0.09843 0.83403 -0.10039 0.83658 -0.1026 0.83866 C -0.10612 0.84213 -0.11002 0.84375 -0.11315 0.84815 C -0.11536 0.85116 -0.11705 0.85556 -0.11966 0.85741 C -0.12252 0.85949 -0.12591 0.85903 -0.1289 0.85972 C -0.13112 0.86204 -0.1332 0.86482 -0.13554 0.8669 C -0.14049 0.8713 -0.14231 0.87153 -0.14752 0.87385 C -0.14856 0.87547 -0.14974 0.87732 -0.15117 0.87847 C -0.15364 0.88079 -0.15781 0.88172 -0.16041 0.8831 C -0.16875 0.8882 -0.16445 0.88681 -0.17096 0.89028 C -0.17526 0.89236 -0.17825 0.89329 -0.18294 0.89491 C -0.1845 0.89653 -0.18619 0.89838 -0.18802 0.89954 C -0.1944 0.90324 -0.19336 0.9 -0.19856 0.90417 C -0.20312 0.90787 -0.20729 0.91204 -0.21172 0.91597 C -0.21341 0.9176 -0.2151 0.91968 -0.21692 0.9206 C -0.22356 0.92361 -0.22057 0.92199 -0.22617 0.92523 C -0.23047 0.93033 -0.22851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199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с педагогическими работниками общего среднего образования, посвященное началу 2017-2018 учебного года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1603F15-57BB-477F-B8FF-CE115FEB3FA1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3911600"/>
            <a:chExt cx="9073471" cy="281432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42D4C66-EBC5-4831-ACB8-F8FBB1029879}"/>
                </a:ext>
              </a:extLst>
            </p:cNvPr>
            <p:cNvSpPr/>
            <p:nvPr/>
          </p:nvSpPr>
          <p:spPr>
            <a:xfrm>
              <a:off x="2955969" y="3911600"/>
              <a:ext cx="9073471" cy="2814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1EA0FA-8E58-48C2-8014-9A0963ADCDAA}"/>
                </a:ext>
              </a:extLst>
            </p:cNvPr>
            <p:cNvSpPr txBox="1"/>
            <p:nvPr/>
          </p:nvSpPr>
          <p:spPr>
            <a:xfrm>
              <a:off x="5970530" y="4323043"/>
              <a:ext cx="2505494" cy="1569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Министерство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 и науки ДНР</a:t>
              </a:r>
            </a:p>
            <a:p>
              <a:pPr algn="ctr"/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Ул. Университетская, 83-а,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конференц-зал,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этаж</a:t>
              </a:r>
            </a:p>
          </p:txBody>
        </p:sp>
        <p:pic>
          <p:nvPicPr>
            <p:cNvPr id="1030" name="Picture 6" descr="http://mondnr.ru/images/brends/dommon.jpg">
              <a:extLst>
                <a:ext uri="{FF2B5EF4-FFF2-40B4-BE49-F238E27FC236}">
                  <a16:creationId xmlns:a16="http://schemas.microsoft.com/office/drawing/2014/main" id="{8E5728BD-79A3-4E3C-B69A-CE756DA51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316325"/>
              <a:ext cx="2663604" cy="19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mondnr.ru/images/map_minobrnauki.jpg">
              <a:extLst>
                <a:ext uri="{FF2B5EF4-FFF2-40B4-BE49-F238E27FC236}">
                  <a16:creationId xmlns:a16="http://schemas.microsoft.com/office/drawing/2014/main" id="{90D69ABC-408E-4329-8069-C616B558E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28304" r="21407" b="2860"/>
            <a:stretch/>
          </p:blipFill>
          <p:spPr bwMode="auto">
            <a:xfrm>
              <a:off x="8585201" y="4064000"/>
              <a:ext cx="3161340" cy="240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299063"/>
            <a:ext cx="8636000" cy="1897107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Делегации управлений (отделов) образования администраций городов/районов; руководители общеобразовательных организаций, подведомственных Минобрнауки; руководители учреждений доп. образования Минобрнауки; представители  ГОУДПО «Донецкий республиканский  институт дополнительного педагогического образования»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31748" y="5131804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3390" flipH="1">
              <a:off x="1235851" y="4708221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98651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8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17077" y="795868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9566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cap="none" spc="0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Чт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7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545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4 L 0.00664 -0.01481 C 0.00664 -0.01504 0.00118 0.00625 -0.0013 0.01065 C -0.00234 0.0125 -0.0039 0.01366 -0.0052 0.01528 C -0.00768 0.02847 -0.0056 0.0206 -0.01445 0.03635 C -0.0181 0.04283 -0.01588 0.04028 -0.02096 0.04329 C -0.03047 0.0544 -0.02578 0.05139 -0.03411 0.0551 C -0.03711 0.06019 -0.03893 0.0625 -0.04075 0.06898 C -0.0414 0.0713 -0.0414 0.07385 -0.04205 0.07616 C -0.04362 0.08102 -0.04726 0.09005 -0.04726 0.09028 C -0.05026 0.11111 -0.04882 0.10278 -0.0513 0.11574 C -0.05494 0.1544 -0.05533 0.1544 -0.0513 0.21875 C -0.05104 0.22176 -0.04479 0.23472 -0.04336 0.23982 C -0.04244 0.24306 -0.04166 0.24607 -0.04075 0.24931 C -0.04023 0.25139 -0.0401 0.25417 -0.03945 0.25625 C -0.0388 0.2581 -0.03763 0.25926 -0.03685 0.26088 C -0.03177 0.27199 -0.03606 0.26343 -0.03281 0.275 C -0.03216 0.27755 -0.03099 0.2794 -0.0302 0.28195 C -0.02955 0.28426 -0.02955 0.28681 -0.0289 0.28889 C -0.02734 0.29398 -0.02369 0.30301 -0.02369 0.30324 C -0.0233 0.30533 -0.0233 0.3081 -0.02226 0.30996 C -0.02135 0.31227 -0.01966 0.31297 -0.01849 0.31459 C -0.01744 0.31597 -0.01679 0.31783 -0.01575 0.31945 C -0.01471 0.325 -0.01432 0.32894 -0.01185 0.33334 C -0.01067 0.33542 -0.00911 0.33658 -0.00781 0.3382 C -0.0052 0.35764 -0.00859 0.33959 -0.0039 0.35209 C 0.003 0.3706 -0.00599 0.35324 0.00274 0.36852 L 0.00795 0.39653 C 0.00834 0.39885 0.00834 0.40162 0.00925 0.40371 L 0.01185 0.41065 C 0.01237 0.41297 0.01263 0.41551 0.01315 0.4176 C 0.01394 0.42014 0.01524 0.42199 0.01589 0.42454 C 0.01654 0.42755 0.01654 0.43102 0.01719 0.43403 C 0.01797 0.43866 0.01888 0.44329 0.0198 0.44815 C 0.02019 0.45047 0.02071 0.45278 0.0211 0.4551 C 0.02201 0.46135 0.02266 0.4676 0.0237 0.47385 C 0.02565 0.4838 0.02474 0.47847 0.02644 0.49005 C 0.02592 0.5331 0.02592 0.57593 0.025 0.61875 C 0.025 0.6213 0.02435 0.62361 0.0237 0.62593 C 0.01927 0.64005 0.01862 0.63658 0.01589 0.64931 C 0.01485 0.65371 0.01472 0.65926 0.01315 0.6632 L 0.00274 0.69144 L -0.00013 0.69838 C -0.00078 0.7007 -0.00143 0.70347 -0.0026 0.70533 C -0.00351 0.70695 -0.00442 0.70834 -0.0052 0.70996 C -0.00716 0.71459 -0.00833 0.72014 -0.01041 0.72408 C -0.01185 0.72639 -0.01302 0.72917 -0.01445 0.73102 C -0.01692 0.73449 -0.02018 0.73658 -0.02226 0.74051 L -0.0289 0.75209 C -0.02981 0.75371 -0.03047 0.75579 -0.03151 0.75695 C -0.03346 0.75834 -0.03515 0.75949 -0.03685 0.76158 C -0.03828 0.76343 -0.03932 0.76644 -0.04075 0.76852 C -0.04336 0.77199 -0.04609 0.77454 -0.04869 0.77801 C -0.05638 0.7882 -0.05208 0.78287 -0.06185 0.79422 C -0.06315 0.79584 -0.06432 0.79769 -0.06575 0.79908 L -0.07096 0.80371 C -0.08033 0.82037 -0.06979 0.80232 -0.0789 0.81528 C -0.08007 0.81667 -0.08047 0.81875 -0.08151 0.81991 C -0.08685 0.82616 -0.0858 0.82338 -0.09075 0.82709 C -0.09257 0.82847 -0.09427 0.8301 -0.09596 0.83172 C -0.09843 0.83403 -0.10039 0.83658 -0.1026 0.83866 C -0.10612 0.84213 -0.11002 0.84375 -0.11315 0.84815 C -0.11536 0.85116 -0.11705 0.85556 -0.11966 0.85741 C -0.12252 0.85949 -0.12591 0.85903 -0.1289 0.85972 C -0.13112 0.86204 -0.1332 0.86482 -0.13554 0.8669 C -0.14049 0.8713 -0.14231 0.87153 -0.14752 0.87385 C -0.14856 0.87547 -0.14974 0.87732 -0.15117 0.87847 C -0.15364 0.88079 -0.15781 0.88172 -0.16041 0.8831 C -0.16875 0.8882 -0.16445 0.88681 -0.17096 0.89028 C -0.17526 0.89236 -0.17825 0.89329 -0.18294 0.89491 C -0.1845 0.89653 -0.18619 0.89838 -0.18802 0.89954 C -0.1944 0.90324 -0.19336 0.9 -0.19856 0.90417 C -0.20312 0.90787 -0.20729 0.91204 -0.21172 0.91597 C -0.21341 0.9176 -0.2151 0.91968 -0.21692 0.9206 C -0.22356 0.92361 -0.22057 0.92199 -0.22617 0.92523 C -0.23047 0.93033 -0.22851 0.92986 -0.23151 0.92986 L -0.23151 0.9301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2260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 профессиональный  педагогический Форум работников среднего профессионального образования «Профессиональная  компетентность руководящих и педагогических работников в условиях модернизации среднего профессионального образования»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1603F15-57BB-477F-B8FF-CE115FEB3FA1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3911600"/>
            <a:chExt cx="9073471" cy="281432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142D4C66-EBC5-4831-ACB8-F8FBB1029879}"/>
                </a:ext>
              </a:extLst>
            </p:cNvPr>
            <p:cNvSpPr/>
            <p:nvPr/>
          </p:nvSpPr>
          <p:spPr>
            <a:xfrm>
              <a:off x="2955969" y="3911600"/>
              <a:ext cx="9073471" cy="28143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1EA0FA-8E58-48C2-8014-9A0963ADCDAA}"/>
                </a:ext>
              </a:extLst>
            </p:cNvPr>
            <p:cNvSpPr txBox="1"/>
            <p:nvPr/>
          </p:nvSpPr>
          <p:spPr>
            <a:xfrm>
              <a:off x="5970530" y="4323043"/>
              <a:ext cx="2505494" cy="1569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Министерство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образования и науки ДНР</a:t>
              </a:r>
            </a:p>
            <a:p>
              <a:pPr algn="ctr"/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Ул. Университетская, 83-а,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конференц-зал, </a:t>
              </a:r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этаж</a:t>
              </a:r>
            </a:p>
          </p:txBody>
        </p:sp>
        <p:pic>
          <p:nvPicPr>
            <p:cNvPr id="1030" name="Picture 6" descr="http://mondnr.ru/images/brends/dommon.jpg">
              <a:extLst>
                <a:ext uri="{FF2B5EF4-FFF2-40B4-BE49-F238E27FC236}">
                  <a16:creationId xmlns:a16="http://schemas.microsoft.com/office/drawing/2014/main" id="{8E5728BD-79A3-4E3C-B69A-CE756DA51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316325"/>
              <a:ext cx="2663604" cy="196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mondnr.ru/images/map_minobrnauki.jpg">
              <a:extLst>
                <a:ext uri="{FF2B5EF4-FFF2-40B4-BE49-F238E27FC236}">
                  <a16:creationId xmlns:a16="http://schemas.microsoft.com/office/drawing/2014/main" id="{90D69ABC-408E-4329-8069-C616B558E2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1" t="28304" r="21407" b="2860"/>
            <a:stretch/>
          </p:blipFill>
          <p:spPr bwMode="auto">
            <a:xfrm>
              <a:off x="8585201" y="4064000"/>
              <a:ext cx="3161340" cy="240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496164"/>
            <a:ext cx="8636000" cy="170000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образовательных учреждений среднего профессионального образования и их заместители, представители Минобрнауки, РИПО ИПР, профильных министерств и ведомств.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40801" y="4498049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3390" flipH="1">
              <a:off x="1235851" y="4708221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4757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0760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87192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Вск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20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61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5 L 0.00664 -0.01482 C 0.00664 -0.01505 0.00117 0.00625 -0.00131 0.01065 C -0.00235 0.0125 -0.00391 0.01366 -0.00521 0.01528 C -0.00769 0.02847 -0.0056 0.0206 -0.01446 0.03634 C -0.0181 0.04282 -0.01589 0.04028 -0.02097 0.04329 C -0.03047 0.0544 -0.02578 0.05139 -0.03412 0.05509 C -0.03711 0.06018 -0.03894 0.0625 -0.04076 0.06898 C -0.04141 0.07129 -0.04141 0.07384 -0.04206 0.07616 C -0.04362 0.08102 -0.04727 0.09004 -0.04727 0.09028 C -0.05026 0.11111 -0.04883 0.10278 -0.05131 0.11574 C -0.05495 0.1544 -0.05534 0.1544 -0.05131 0.21875 C -0.05104 0.22176 -0.04479 0.23472 -0.04336 0.23981 C -0.04245 0.24305 -0.04167 0.24606 -0.04076 0.2493 C -0.04024 0.25139 -0.04011 0.25416 -0.03946 0.25625 C -0.03881 0.2581 -0.03763 0.25926 -0.03685 0.26088 C -0.03177 0.27199 -0.03607 0.26342 -0.03282 0.275 C -0.03216 0.27754 -0.03099 0.2794 -0.03021 0.28194 C -0.02956 0.28426 -0.02956 0.2868 -0.02891 0.28889 C -0.02735 0.29398 -0.0237 0.30301 -0.0237 0.30324 C -0.02331 0.30532 -0.02331 0.3081 -0.02227 0.30995 C -0.02136 0.31227 -0.01966 0.31296 -0.01849 0.31458 C -0.01745 0.31597 -0.0168 0.31782 -0.01576 0.31944 C -0.01472 0.325 -0.01433 0.32893 -0.01185 0.33333 C -0.01068 0.33541 -0.00912 0.33657 -0.00782 0.33819 C -0.00521 0.35764 -0.0086 0.33958 -0.00391 0.35208 C 0.00299 0.3706 -0.00599 0.35324 0.00273 0.36852 L 0.00794 0.39653 C 0.00833 0.39884 0.00833 0.40162 0.00924 0.4037 L 0.01185 0.41065 C 0.01237 0.41296 0.01263 0.41551 0.01315 0.41759 C 0.01393 0.42014 0.01523 0.42199 0.01588 0.42454 C 0.01653 0.42754 0.01653 0.43102 0.01718 0.43403 C 0.01797 0.43866 0.01888 0.44329 0.01979 0.44815 C 0.02018 0.45046 0.0207 0.45278 0.02109 0.45509 C 0.022 0.46134 0.02265 0.46759 0.02369 0.47384 C 0.02565 0.48379 0.02474 0.47847 0.02643 0.49004 C 0.02591 0.5331 0.02591 0.57592 0.025 0.61875 C 0.025 0.62129 0.02435 0.62361 0.02369 0.62592 C 0.01927 0.64004 0.01862 0.63657 0.01588 0.6493 C 0.01484 0.6537 0.01471 0.65926 0.01315 0.66319 L 0.00273 0.69143 L -0.00013 0.69838 C -0.00078 0.70069 -0.00144 0.70347 -0.00261 0.70532 C -0.00352 0.70694 -0.00443 0.70833 -0.00521 0.70995 C -0.00716 0.71458 -0.00834 0.72014 -0.01042 0.72407 C -0.01185 0.72639 -0.01302 0.72916 -0.01446 0.73102 C -0.01693 0.73449 -0.02019 0.73657 -0.02227 0.74051 L -0.02891 0.75208 C -0.02982 0.7537 -0.03047 0.75579 -0.03151 0.75694 C -0.03347 0.75833 -0.03516 0.75949 -0.03685 0.76157 C -0.03828 0.76342 -0.03933 0.76643 -0.04076 0.76852 C -0.04336 0.77199 -0.0461 0.77454 -0.0487 0.77801 C -0.05638 0.78819 -0.05209 0.78287 -0.06185 0.79421 C -0.06315 0.79583 -0.06433 0.79768 -0.06576 0.79907 L -0.07097 0.8037 C -0.08034 0.82037 -0.06979 0.80231 -0.07891 0.81528 C -0.08008 0.81666 -0.08047 0.81875 -0.08151 0.81991 C -0.08685 0.82616 -0.08581 0.82338 -0.09076 0.82708 C -0.09258 0.82847 -0.09427 0.83009 -0.09597 0.83171 C -0.09844 0.83403 -0.10039 0.83657 -0.10261 0.83866 C -0.10612 0.84213 -0.11003 0.84375 -0.11315 0.84815 C -0.11537 0.85116 -0.11706 0.85555 -0.11966 0.85741 C -0.12253 0.85949 -0.12591 0.85903 -0.12891 0.85972 C -0.13112 0.86204 -0.13321 0.86481 -0.13555 0.8669 C -0.1405 0.87129 -0.14232 0.87153 -0.14753 0.87384 C -0.14857 0.87546 -0.14974 0.87731 -0.15118 0.87847 C -0.15365 0.88079 -0.15782 0.88171 -0.16042 0.8831 C -0.16875 0.88819 -0.16446 0.8868 -0.17097 0.89028 C -0.17526 0.89236 -0.17826 0.89329 -0.18295 0.89491 C -0.18451 0.89653 -0.1862 0.89838 -0.18802 0.89954 C -0.1944 0.90324 -0.19336 0.9 -0.19857 0.90416 C -0.20313 0.90787 -0.2073 0.91204 -0.21172 0.91597 C -0.21341 0.91759 -0.21511 0.91967 -0.21693 0.9206 C -0.22357 0.92361 -0.22058 0.92199 -0.22618 0.92523 C -0.23047 0.93032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4604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работников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профессионального образования.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1. «Профессиональная  компетентность руководящих и педагогических работников в условиях модернизации среднего профессионального образования»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828928"/>
            <a:ext cx="8636000" cy="1367241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образовательных учреждений среднего профессионального образования и их заместители.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1340801" y="4498049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9359" flipH="1">
              <a:off x="1562604" y="4790094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4757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0760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87192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Вск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20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D1D9FAC-2D56-4C9C-883C-A87A0C89644C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A1603F15-57BB-477F-B8FF-CE115FEB3FA1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3911600"/>
              <a:chExt cx="9073471" cy="281432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142D4C66-EBC5-4831-ACB8-F8FBB1029879}"/>
                  </a:ext>
                </a:extLst>
              </p:cNvPr>
              <p:cNvSpPr/>
              <p:nvPr/>
            </p:nvSpPr>
            <p:spPr>
              <a:xfrm>
                <a:off x="2955969" y="3911600"/>
                <a:ext cx="9073471" cy="281432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1EA0FA-8E58-48C2-8014-9A0963ADCDAA}"/>
                  </a:ext>
                </a:extLst>
              </p:cNvPr>
              <p:cNvSpPr txBox="1"/>
              <p:nvPr/>
            </p:nvSpPr>
            <p:spPr>
              <a:xfrm>
                <a:off x="5970530" y="4323043"/>
                <a:ext cx="2505494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Министерство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образования и науки ДНР</a:t>
                </a:r>
              </a:p>
              <a:p>
                <a:pPr algn="ctr"/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Ул. Университетская, 83-а,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конференц-зал, </a:t>
                </a:r>
              </a:p>
              <a:p>
                <a:pPr algn="ctr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 этаж</a:t>
                </a:r>
              </a:p>
            </p:txBody>
          </p:sp>
          <p:pic>
            <p:nvPicPr>
              <p:cNvPr id="1032" name="Picture 8" descr="http://mondnr.ru/images/map_minobrnauki.jpg">
                <a:extLst>
                  <a:ext uri="{FF2B5EF4-FFF2-40B4-BE49-F238E27FC236}">
                    <a16:creationId xmlns:a16="http://schemas.microsoft.com/office/drawing/2014/main" id="{90D69ABC-408E-4329-8069-C616B558E2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1" t="28304" r="21407" b="2860"/>
              <a:stretch/>
            </p:blipFill>
            <p:spPr bwMode="auto">
              <a:xfrm>
                <a:off x="8585201" y="4064000"/>
                <a:ext cx="3161340" cy="2406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6" descr="http://mondnr.ru/images/brends/dommon.jpg">
              <a:extLst>
                <a:ext uri="{FF2B5EF4-FFF2-40B4-BE49-F238E27FC236}">
                  <a16:creationId xmlns:a16="http://schemas.microsoft.com/office/drawing/2014/main" id="{41981167-BC7C-4B47-9C0D-E34850CF0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750" y="4662846"/>
              <a:ext cx="2663604" cy="168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666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5 L 0.00664 -0.01482 C 0.00664 -0.01505 0.00117 0.00625 -0.00131 0.01065 C -0.00235 0.0125 -0.00391 0.01366 -0.00521 0.01528 C -0.00769 0.02847 -0.0056 0.0206 -0.01446 0.03634 C -0.0181 0.04282 -0.01589 0.04028 -0.02097 0.04329 C -0.03047 0.0544 -0.02578 0.05139 -0.03412 0.05509 C -0.03711 0.06018 -0.03894 0.0625 -0.04076 0.06898 C -0.04141 0.07129 -0.04141 0.07384 -0.04206 0.07616 C -0.04362 0.08102 -0.04727 0.09004 -0.04727 0.09028 C -0.05026 0.11111 -0.04883 0.10278 -0.05131 0.11574 C -0.05495 0.1544 -0.05534 0.1544 -0.05131 0.21875 C -0.05104 0.22176 -0.04479 0.23472 -0.04336 0.23981 C -0.04245 0.24305 -0.04167 0.24606 -0.04076 0.2493 C -0.04024 0.25139 -0.04011 0.25416 -0.03946 0.25625 C -0.03881 0.2581 -0.03763 0.25926 -0.03685 0.26088 C -0.03177 0.27199 -0.03607 0.26342 -0.03282 0.275 C -0.03216 0.27754 -0.03099 0.2794 -0.03021 0.28194 C -0.02956 0.28426 -0.02956 0.2868 -0.02891 0.28889 C -0.02735 0.29398 -0.0237 0.30301 -0.0237 0.30324 C -0.02331 0.30532 -0.02331 0.3081 -0.02227 0.30995 C -0.02136 0.31227 -0.01966 0.31296 -0.01849 0.31458 C -0.01745 0.31597 -0.0168 0.31782 -0.01576 0.31944 C -0.01472 0.325 -0.01433 0.32893 -0.01185 0.33333 C -0.01068 0.33541 -0.00912 0.33657 -0.00782 0.33819 C -0.00521 0.35764 -0.0086 0.33958 -0.00391 0.35208 C 0.00299 0.3706 -0.00599 0.35324 0.00273 0.36852 L 0.00794 0.39653 C 0.00833 0.39884 0.00833 0.40162 0.00924 0.4037 L 0.01185 0.41065 C 0.01237 0.41296 0.01263 0.41551 0.01315 0.41759 C 0.01393 0.42014 0.01523 0.42199 0.01588 0.42454 C 0.01653 0.42754 0.01653 0.43102 0.01718 0.43403 C 0.01797 0.43866 0.01888 0.44329 0.01979 0.44815 C 0.02018 0.45046 0.0207 0.45278 0.02109 0.45509 C 0.022 0.46134 0.02265 0.46759 0.02369 0.47384 C 0.02565 0.48379 0.02474 0.47847 0.02643 0.49004 C 0.02591 0.5331 0.02591 0.57592 0.025 0.61875 C 0.025 0.62129 0.02435 0.62361 0.02369 0.62592 C 0.01927 0.64004 0.01862 0.63657 0.01588 0.6493 C 0.01484 0.6537 0.01471 0.65926 0.01315 0.66319 L 0.00273 0.69143 L -0.00013 0.69838 C -0.00078 0.70069 -0.00144 0.70347 -0.00261 0.70532 C -0.00352 0.70694 -0.00443 0.70833 -0.00521 0.70995 C -0.00716 0.71458 -0.00834 0.72014 -0.01042 0.72407 C -0.01185 0.72639 -0.01302 0.72916 -0.01446 0.73102 C -0.01693 0.73449 -0.02019 0.73657 -0.02227 0.74051 L -0.02891 0.75208 C -0.02982 0.7537 -0.03047 0.75579 -0.03151 0.75694 C -0.03347 0.75833 -0.03516 0.75949 -0.03685 0.76157 C -0.03828 0.76342 -0.03933 0.76643 -0.04076 0.76852 C -0.04336 0.77199 -0.0461 0.77454 -0.0487 0.77801 C -0.05638 0.78819 -0.05209 0.78287 -0.06185 0.79421 C -0.06315 0.79583 -0.06433 0.79768 -0.06576 0.79907 L -0.07097 0.8037 C -0.08034 0.82037 -0.06979 0.80231 -0.07891 0.81528 C -0.08008 0.81666 -0.08047 0.81875 -0.08151 0.81991 C -0.08685 0.82616 -0.08581 0.82338 -0.09076 0.82708 C -0.09258 0.82847 -0.09427 0.83009 -0.09597 0.83171 C -0.09844 0.83403 -0.10039 0.83657 -0.10261 0.83866 C -0.10612 0.84213 -0.11003 0.84375 -0.11315 0.84815 C -0.11537 0.85116 -0.11706 0.85555 -0.11966 0.85741 C -0.12253 0.85949 -0.12591 0.85903 -0.12891 0.85972 C -0.13112 0.86204 -0.13321 0.86481 -0.13555 0.8669 C -0.1405 0.87129 -0.14232 0.87153 -0.14753 0.87384 C -0.14857 0.87546 -0.14974 0.87731 -0.15118 0.87847 C -0.15365 0.88079 -0.15782 0.88171 -0.16042 0.8831 C -0.16875 0.88819 -0.16446 0.8868 -0.17097 0.89028 C -0.17526 0.89236 -0.17826 0.89329 -0.18295 0.89491 C -0.18451 0.89653 -0.1862 0.89838 -0.18802 0.89954 C -0.1944 0.90324 -0.19336 0.9 -0.19857 0.90416 C -0.20313 0.90787 -0.2073 0.91204 -0.21172 0.91597 C -0.21341 0.91759 -0.21511 0.91967 -0.21693 0.9206 C -0.22357 0.92361 -0.22058 0.92199 -0.22618 0.92523 C -0.23047 0.93032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678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Научно-методическое сопровождение процесса реализации Государственных образовательных  стандартов и приоритеты деятельности методических служб  ДНР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2017-2018 учебном году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962649"/>
            <a:ext cx="8636000" cy="1233520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Заведующие (директора) методических кабинетов  (центров)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19319" y="5143019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4757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0760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87192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Вск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20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E3B8BC-346F-447F-B8E5-2E38DC014B3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0FEC8518-39CF-4622-B9ED-F36CB613B6FF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A1603F15-57BB-477F-B8FF-CE115FEB3FA1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142D4C66-EBC5-4831-ACB8-F8FBB1029879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1EA0FA-8E58-48C2-8014-9A0963ADCDAA}"/>
                    </a:ext>
                  </a:extLst>
                </p:cNvPr>
                <p:cNvSpPr txBox="1"/>
                <p:nvPr/>
              </p:nvSpPr>
              <p:spPr>
                <a:xfrm>
                  <a:off x="6334027" y="4323043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малый зал</a:t>
                  </a:r>
                </a:p>
              </p:txBody>
            </p:sp>
          </p:grpSp>
          <p:pic>
            <p:nvPicPr>
              <p:cNvPr id="7" name="Рисунок 6" descr="Вырезка экрана">
                <a:extLst>
                  <a:ext uri="{FF2B5EF4-FFF2-40B4-BE49-F238E27FC236}">
                    <a16:creationId xmlns:a16="http://schemas.microsoft.com/office/drawing/2014/main" id="{ABA24050-7A83-40B5-A435-7CE0E16EE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4" name="Рисунок 3" descr="Вырезка экрана">
              <a:extLst>
                <a:ext uri="{FF2B5EF4-FFF2-40B4-BE49-F238E27FC236}">
                  <a16:creationId xmlns:a16="http://schemas.microsoft.com/office/drawing/2014/main" id="{1D5B5645-5C66-4AFD-807E-7858C3C13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82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5 L 0.00664 -0.01482 C 0.00664 -0.01505 0.00117 0.00625 -0.00131 0.01065 C -0.00235 0.0125 -0.00391 0.01366 -0.00521 0.01528 C -0.00769 0.02847 -0.0056 0.0206 -0.01446 0.03634 C -0.0181 0.04282 -0.01589 0.04028 -0.02097 0.04329 C -0.03047 0.0544 -0.02578 0.05139 -0.03412 0.05509 C -0.03711 0.06018 -0.03894 0.0625 -0.04076 0.06898 C -0.04141 0.07129 -0.04141 0.07384 -0.04206 0.07616 C -0.04362 0.08102 -0.04727 0.09004 -0.04727 0.09028 C -0.05026 0.11111 -0.04883 0.10278 -0.05131 0.11574 C -0.05495 0.1544 -0.05534 0.1544 -0.05131 0.21875 C -0.05104 0.22176 -0.04479 0.23472 -0.04336 0.23981 C -0.04245 0.24305 -0.04167 0.24606 -0.04076 0.2493 C -0.04024 0.25139 -0.04011 0.25416 -0.03946 0.25625 C -0.03881 0.2581 -0.03763 0.25926 -0.03685 0.26088 C -0.03177 0.27199 -0.03607 0.26342 -0.03282 0.275 C -0.03216 0.27754 -0.03099 0.2794 -0.03021 0.28194 C -0.02956 0.28426 -0.02956 0.2868 -0.02891 0.28889 C -0.02735 0.29398 -0.0237 0.30301 -0.0237 0.30324 C -0.02331 0.30532 -0.02331 0.3081 -0.02227 0.30995 C -0.02136 0.31227 -0.01966 0.31296 -0.01849 0.31458 C -0.01745 0.31597 -0.0168 0.31782 -0.01576 0.31944 C -0.01472 0.325 -0.01433 0.32893 -0.01185 0.33333 C -0.01068 0.33541 -0.00912 0.33657 -0.00782 0.33819 C -0.00521 0.35764 -0.0086 0.33958 -0.00391 0.35208 C 0.00299 0.3706 -0.00599 0.35324 0.00273 0.36852 L 0.00794 0.39653 C 0.00833 0.39884 0.00833 0.40162 0.00924 0.4037 L 0.01185 0.41065 C 0.01237 0.41296 0.01263 0.41551 0.01315 0.41759 C 0.01393 0.42014 0.01523 0.42199 0.01588 0.42454 C 0.01653 0.42754 0.01653 0.43102 0.01718 0.43403 C 0.01797 0.43866 0.01888 0.44329 0.01979 0.44815 C 0.02018 0.45046 0.0207 0.45278 0.02109 0.45509 C 0.022 0.46134 0.02265 0.46759 0.02369 0.47384 C 0.02565 0.48379 0.02474 0.47847 0.02643 0.49004 C 0.02591 0.5331 0.02591 0.57592 0.025 0.61875 C 0.025 0.62129 0.02435 0.62361 0.02369 0.62592 C 0.01927 0.64004 0.01862 0.63657 0.01588 0.6493 C 0.01484 0.6537 0.01471 0.65926 0.01315 0.66319 L 0.00273 0.69143 L -0.00013 0.69838 C -0.00078 0.70069 -0.00144 0.70347 -0.00261 0.70532 C -0.00352 0.70694 -0.00443 0.70833 -0.00521 0.70995 C -0.00716 0.71458 -0.00834 0.72014 -0.01042 0.72407 C -0.01185 0.72639 -0.01302 0.72916 -0.01446 0.73102 C -0.01693 0.73449 -0.02019 0.73657 -0.02227 0.74051 L -0.02891 0.75208 C -0.02982 0.7537 -0.03047 0.75579 -0.03151 0.75694 C -0.03347 0.75833 -0.03516 0.75949 -0.03685 0.76157 C -0.03828 0.76342 -0.03933 0.76643 -0.04076 0.76852 C -0.04336 0.77199 -0.0461 0.77454 -0.0487 0.77801 C -0.05638 0.78819 -0.05209 0.78287 -0.06185 0.79421 C -0.06315 0.79583 -0.06433 0.79768 -0.06576 0.79907 L -0.07097 0.8037 C -0.08034 0.82037 -0.06979 0.80231 -0.07891 0.81528 C -0.08008 0.81666 -0.08047 0.81875 -0.08151 0.81991 C -0.08685 0.82616 -0.08581 0.82338 -0.09076 0.82708 C -0.09258 0.82847 -0.09427 0.83009 -0.09597 0.83171 C -0.09844 0.83403 -0.10039 0.83657 -0.10261 0.83866 C -0.10612 0.84213 -0.11003 0.84375 -0.11315 0.84815 C -0.11537 0.85116 -0.11706 0.85555 -0.11966 0.85741 C -0.12253 0.85949 -0.12591 0.85903 -0.12891 0.85972 C -0.13112 0.86204 -0.13321 0.86481 -0.13555 0.8669 C -0.1405 0.87129 -0.14232 0.87153 -0.14753 0.87384 C -0.14857 0.87546 -0.14974 0.87731 -0.15118 0.87847 C -0.15365 0.88079 -0.15782 0.88171 -0.16042 0.8831 C -0.16875 0.88819 -0.16446 0.8868 -0.17097 0.89028 C -0.17526 0.89236 -0.17826 0.89329 -0.18295 0.89491 C -0.18451 0.89653 -0.1862 0.89838 -0.18802 0.89954 C -0.1944 0.90324 -0.19336 0.9 -0.19857 0.90416 C -0.20313 0.90787 -0.2073 0.91204 -0.21172 0.91597 C -0.21341 0.91759 -0.21511 0.91967 -0.21693 0.9206 C -0.22357 0.92361 -0.22058 0.92199 -0.22618 0.92523 C -0.23047 0.93032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B54379-0305-41CE-8F2D-12C7891768B0}"/>
              </a:ext>
            </a:extLst>
          </p:cNvPr>
          <p:cNvSpPr/>
          <p:nvPr/>
        </p:nvSpPr>
        <p:spPr>
          <a:xfrm>
            <a:off x="3197750" y="149941"/>
            <a:ext cx="8636000" cy="2678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Августовские педагогические студии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 общего образования.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«Особенности организации учебно-воспитательного процесса по предмету «Физическая культура»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реализации ГОС»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ADEBA8-592D-4993-9BAB-B943CF006FCD}"/>
              </a:ext>
            </a:extLst>
          </p:cNvPr>
          <p:cNvSpPr/>
          <p:nvPr/>
        </p:nvSpPr>
        <p:spPr>
          <a:xfrm>
            <a:off x="3197750" y="2962649"/>
            <a:ext cx="8636000" cy="1233520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МО, методисты, курирующие предмет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культура»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D34A5B-F34B-4BFC-8BE1-D3F2F85D76B1}"/>
              </a:ext>
            </a:extLst>
          </p:cNvPr>
          <p:cNvGrpSpPr/>
          <p:nvPr/>
        </p:nvGrpSpPr>
        <p:grpSpPr>
          <a:xfrm>
            <a:off x="472565" y="4316325"/>
            <a:ext cx="1877707" cy="1877707"/>
            <a:chOff x="472565" y="4316325"/>
            <a:chExt cx="1877707" cy="1877707"/>
          </a:xfrm>
        </p:grpSpPr>
        <p:pic>
          <p:nvPicPr>
            <p:cNvPr id="33" name="Picture 2" descr="https://demiart.ru/forum/uploads1/post-75681-1213004622.jpg">
              <a:extLst>
                <a:ext uri="{FF2B5EF4-FFF2-40B4-BE49-F238E27FC236}">
                  <a16:creationId xmlns:a16="http://schemas.microsoft.com/office/drawing/2014/main" id="{12C8D5D2-35CF-4309-B3AC-DC660B8D2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65" y="4316325"/>
              <a:ext cx="1877707" cy="18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B811856-74AF-4243-BF7D-46CFDFC0C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319319" y="5143019"/>
              <a:ext cx="171911" cy="925425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3F58060-2F27-4C07-A359-827C5CA1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25900" flipH="1">
              <a:off x="1144461" y="4794798"/>
              <a:ext cx="141338" cy="732654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C19A5A-79BE-4E99-AB85-3F1815E3F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0" y="98349"/>
            <a:ext cx="2806349" cy="3631746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514D82-9F63-4045-B2B3-6A6B09660436}"/>
              </a:ext>
            </a:extLst>
          </p:cNvPr>
          <p:cNvGrpSpPr/>
          <p:nvPr/>
        </p:nvGrpSpPr>
        <p:grpSpPr>
          <a:xfrm>
            <a:off x="624310" y="790760"/>
            <a:ext cx="2311111" cy="2857143"/>
            <a:chOff x="-1620293" y="2410186"/>
            <a:chExt cx="2311111" cy="2857143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832A1E3-6696-4406-BBE8-F774B2CA9A40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E2263C56-C2D0-4E22-80EC-0D3FBE6437D6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C2AA1A69-911A-457E-9917-FE59C04DC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A7DCD281-E5AB-4A16-83D2-F3DA765472A3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154757" cy="523220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Пн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B01A46E-7920-4F43-B6F3-D30475130791}"/>
                    </a:ext>
                  </a:extLst>
                </p:cNvPr>
                <p:cNvSpPr/>
                <p:nvPr/>
              </p:nvSpPr>
              <p:spPr>
                <a:xfrm>
                  <a:off x="-1063291" y="3337163"/>
                  <a:ext cx="1223412" cy="132343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</a:t>
                  </a:r>
                  <a:r>
                    <a:rPr lang="en-US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F18BDAF1-6FC5-4ACC-B740-95B34E8E27D4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13E9764-70EC-4A4E-8063-5BCB403B4862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F5D2B0-E28D-41A0-A255-CE1B97FC2189}"/>
              </a:ext>
            </a:extLst>
          </p:cNvPr>
          <p:cNvGrpSpPr/>
          <p:nvPr/>
        </p:nvGrpSpPr>
        <p:grpSpPr>
          <a:xfrm>
            <a:off x="640668" y="790760"/>
            <a:ext cx="2325575" cy="2852035"/>
            <a:chOff x="-1620293" y="2410186"/>
            <a:chExt cx="2311111" cy="285714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DEF32DD2-935C-4C12-A213-6161A6B008A5}"/>
                </a:ext>
              </a:extLst>
            </p:cNvPr>
            <p:cNvGrpSpPr/>
            <p:nvPr/>
          </p:nvGrpSpPr>
          <p:grpSpPr>
            <a:xfrm>
              <a:off x="-1620293" y="2410186"/>
              <a:ext cx="2311111" cy="2857143"/>
              <a:chOff x="-1559082" y="2621153"/>
              <a:chExt cx="2311111" cy="2857143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E40AE77E-07E1-4BDE-B3CD-BC94D956364D}"/>
                  </a:ext>
                </a:extLst>
              </p:cNvPr>
              <p:cNvGrpSpPr/>
              <p:nvPr/>
            </p:nvGrpSpPr>
            <p:grpSpPr>
              <a:xfrm>
                <a:off x="-1559082" y="2621153"/>
                <a:ext cx="2311111" cy="2857143"/>
                <a:chOff x="-1559082" y="2621153"/>
                <a:chExt cx="2311111" cy="2857143"/>
              </a:xfrm>
            </p:grpSpPr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9E63BF3D-BBED-459F-BCD5-75F28CB425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59082" y="2621153"/>
                  <a:ext cx="2311111" cy="2857143"/>
                </a:xfrm>
                <a:prstGeom prst="rect">
                  <a:avLst/>
                </a:prstGeom>
              </p:spPr>
            </p:pic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5562C7F2-F6F2-4ADE-BA20-DA874B290B96}"/>
                    </a:ext>
                  </a:extLst>
                </p:cNvPr>
                <p:cNvSpPr/>
                <p:nvPr/>
              </p:nvSpPr>
              <p:spPr>
                <a:xfrm>
                  <a:off x="-1559082" y="2838486"/>
                  <a:ext cx="2087192" cy="524157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2017</a:t>
                  </a:r>
                  <a:r>
                    <a:rPr lang="ru-RU" sz="28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       </a:t>
                  </a:r>
                  <a:r>
                    <a:rPr lang="ru-RU" sz="2800" b="1" dirty="0" err="1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Вск</a:t>
                  </a:r>
                  <a:endParaRPr lang="ru-RU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  <p:sp>
              <p:nvSpPr>
                <p:cNvPr id="53" name="Прямоугольник 52">
                  <a:extLst>
                    <a:ext uri="{FF2B5EF4-FFF2-40B4-BE49-F238E27FC236}">
                      <a16:creationId xmlns:a16="http://schemas.microsoft.com/office/drawing/2014/main" id="{20BF80E6-FA1B-4A50-9F2F-A09CFC86A8BC}"/>
                    </a:ext>
                  </a:extLst>
                </p:cNvPr>
                <p:cNvSpPr/>
                <p:nvPr/>
              </p:nvSpPr>
              <p:spPr>
                <a:xfrm>
                  <a:off x="-1059486" y="3337163"/>
                  <a:ext cx="1215803" cy="1325809"/>
                </a:xfrm>
                <a:prstGeom prst="rect">
                  <a:avLst/>
                </a:prstGeom>
                <a:noFill/>
                <a:scene3d>
                  <a:camera prst="isometricOffAxis2Left">
                    <a:rot lat="21484075" lon="659480" rev="31064"/>
                  </a:camera>
                  <a:lightRig rig="threePt" dir="t"/>
                </a:scene3d>
                <a:sp3d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8000" b="1" dirty="0">
                      <a:ln w="22225">
                        <a:solidFill>
                          <a:srgbClr val="FF0000"/>
                        </a:solidFill>
                        <a:prstDash val="solid"/>
                      </a:ln>
                      <a:solidFill>
                        <a:srgbClr val="FF0000"/>
                      </a:solidFill>
                    </a:rPr>
                    <a:t>20</a:t>
                  </a:r>
                  <a:endParaRPr lang="en-US" sz="8000" b="1" dirty="0">
                    <a:ln w="22225">
                      <a:solidFill>
                        <a:srgbClr val="FF0000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6752A46B-861E-4AD7-BADF-79CAEB3AD9F6}"/>
                  </a:ext>
                </a:extLst>
              </p:cNvPr>
              <p:cNvCxnSpPr/>
              <p:nvPr/>
            </p:nvCxnSpPr>
            <p:spPr>
              <a:xfrm>
                <a:off x="-1329868" y="3225823"/>
                <a:ext cx="1717040" cy="2226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42D503-386C-4CBF-91EC-3AD268ED64BB}"/>
                </a:ext>
              </a:extLst>
            </p:cNvPr>
            <p:cNvSpPr/>
            <p:nvPr/>
          </p:nvSpPr>
          <p:spPr>
            <a:xfrm rot="21339399">
              <a:off x="-1105230" y="4308415"/>
              <a:ext cx="15077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</a:rPr>
                <a:t>Августа</a:t>
              </a:r>
              <a:endParaRPr lang="ru-RU" sz="32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E3B8BC-346F-447F-B8E5-2E38DC014B38}"/>
              </a:ext>
            </a:extLst>
          </p:cNvPr>
          <p:cNvGrpSpPr/>
          <p:nvPr/>
        </p:nvGrpSpPr>
        <p:grpSpPr>
          <a:xfrm>
            <a:off x="2955969" y="4316324"/>
            <a:ext cx="9073471" cy="2409595"/>
            <a:chOff x="2955969" y="4316324"/>
            <a:chExt cx="9073471" cy="2409595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0FEC8518-39CF-4622-B9ED-F36CB613B6FF}"/>
                </a:ext>
              </a:extLst>
            </p:cNvPr>
            <p:cNvGrpSpPr/>
            <p:nvPr/>
          </p:nvGrpSpPr>
          <p:grpSpPr>
            <a:xfrm>
              <a:off x="2955969" y="4316324"/>
              <a:ext cx="9073471" cy="2409595"/>
              <a:chOff x="2955969" y="4316324"/>
              <a:chExt cx="9073471" cy="2409595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A1603F15-57BB-477F-B8FF-CE115FEB3FA1}"/>
                  </a:ext>
                </a:extLst>
              </p:cNvPr>
              <p:cNvGrpSpPr/>
              <p:nvPr/>
            </p:nvGrpSpPr>
            <p:grpSpPr>
              <a:xfrm>
                <a:off x="2955969" y="4316324"/>
                <a:ext cx="9073471" cy="2409595"/>
                <a:chOff x="2955969" y="3911600"/>
                <a:chExt cx="9073471" cy="2814320"/>
              </a:xfrm>
            </p:grpSpPr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142D4C66-EBC5-4831-ACB8-F8FBB1029879}"/>
                    </a:ext>
                  </a:extLst>
                </p:cNvPr>
                <p:cNvSpPr/>
                <p:nvPr/>
              </p:nvSpPr>
              <p:spPr>
                <a:xfrm>
                  <a:off x="2955969" y="3911600"/>
                  <a:ext cx="9073471" cy="281432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1EA0FA-8E58-48C2-8014-9A0963ADCDAA}"/>
                    </a:ext>
                  </a:extLst>
                </p:cNvPr>
                <p:cNvSpPr txBox="1"/>
                <p:nvPr/>
              </p:nvSpPr>
              <p:spPr>
                <a:xfrm>
                  <a:off x="6281862" y="4557921"/>
                  <a:ext cx="1778500" cy="1258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РИДПО</a:t>
                  </a:r>
                </a:p>
                <a:p>
                  <a:pPr algn="ctr"/>
                  <a:endPara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Ул. Артема, 129-а,</a:t>
                  </a:r>
                </a:p>
                <a:p>
                  <a:pPr algn="ctr"/>
                  <a:r>
                    <a: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ауд. №202</a:t>
                  </a:r>
                </a:p>
              </p:txBody>
            </p:sp>
          </p:grpSp>
          <p:pic>
            <p:nvPicPr>
              <p:cNvPr id="7" name="Рисунок 6" descr="Вырезка экрана">
                <a:extLst>
                  <a:ext uri="{FF2B5EF4-FFF2-40B4-BE49-F238E27FC236}">
                    <a16:creationId xmlns:a16="http://schemas.microsoft.com/office/drawing/2014/main" id="{ABA24050-7A83-40B5-A435-7CE0E16EE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85"/>
              <a:stretch/>
            </p:blipFill>
            <p:spPr>
              <a:xfrm>
                <a:off x="3160230" y="4605157"/>
                <a:ext cx="2755711" cy="1831927"/>
              </a:xfrm>
              <a:prstGeom prst="rect">
                <a:avLst/>
              </a:prstGeom>
            </p:spPr>
          </p:pic>
        </p:grpSp>
        <p:pic>
          <p:nvPicPr>
            <p:cNvPr id="4" name="Рисунок 3" descr="Вырезка экрана">
              <a:extLst>
                <a:ext uri="{FF2B5EF4-FFF2-40B4-BE49-F238E27FC236}">
                  <a16:creationId xmlns:a16="http://schemas.microsoft.com/office/drawing/2014/main" id="{1D5B5645-5C66-4AFD-807E-7858C3C13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261" y="4572467"/>
              <a:ext cx="3403280" cy="193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39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1505 L 0.00664 -0.01482 C 0.00664 -0.01505 0.00117 0.00625 -0.00131 0.01065 C -0.00235 0.0125 -0.00391 0.01366 -0.00521 0.01528 C -0.00769 0.02847 -0.0056 0.0206 -0.01446 0.03634 C -0.0181 0.04282 -0.01589 0.04028 -0.02097 0.04329 C -0.03047 0.0544 -0.02578 0.05139 -0.03412 0.05509 C -0.03711 0.06018 -0.03894 0.0625 -0.04076 0.06898 C -0.04141 0.07129 -0.04141 0.07384 -0.04206 0.07616 C -0.04362 0.08102 -0.04727 0.09004 -0.04727 0.09028 C -0.05026 0.11111 -0.04883 0.10278 -0.05131 0.11574 C -0.05495 0.1544 -0.05534 0.1544 -0.05131 0.21875 C -0.05104 0.22176 -0.04479 0.23472 -0.04336 0.23981 C -0.04245 0.24305 -0.04167 0.24606 -0.04076 0.2493 C -0.04024 0.25139 -0.04011 0.25416 -0.03946 0.25625 C -0.03881 0.2581 -0.03763 0.25926 -0.03685 0.26088 C -0.03177 0.27199 -0.03607 0.26342 -0.03282 0.275 C -0.03216 0.27754 -0.03099 0.2794 -0.03021 0.28194 C -0.02956 0.28426 -0.02956 0.2868 -0.02891 0.28889 C -0.02735 0.29398 -0.0237 0.30301 -0.0237 0.30324 C -0.02331 0.30532 -0.02331 0.3081 -0.02227 0.30995 C -0.02136 0.31227 -0.01966 0.31296 -0.01849 0.31458 C -0.01745 0.31597 -0.0168 0.31782 -0.01576 0.31944 C -0.01472 0.325 -0.01433 0.32893 -0.01185 0.33333 C -0.01068 0.33541 -0.00912 0.33657 -0.00782 0.33819 C -0.00521 0.35764 -0.0086 0.33958 -0.00391 0.35208 C 0.00299 0.3706 -0.00599 0.35324 0.00273 0.36852 L 0.00794 0.39653 C 0.00833 0.39884 0.00833 0.40162 0.00924 0.4037 L 0.01185 0.41065 C 0.01237 0.41296 0.01263 0.41551 0.01315 0.41759 C 0.01393 0.42014 0.01523 0.42199 0.01588 0.42454 C 0.01653 0.42754 0.01653 0.43102 0.01718 0.43403 C 0.01797 0.43866 0.01888 0.44329 0.01979 0.44815 C 0.02018 0.45046 0.0207 0.45278 0.02109 0.45509 C 0.022 0.46134 0.02265 0.46759 0.02369 0.47384 C 0.02565 0.48379 0.02474 0.47847 0.02643 0.49004 C 0.02591 0.5331 0.02591 0.57592 0.025 0.61875 C 0.025 0.62129 0.02435 0.62361 0.02369 0.62592 C 0.01927 0.64004 0.01862 0.63657 0.01588 0.6493 C 0.01484 0.6537 0.01471 0.65926 0.01315 0.66319 L 0.00273 0.69143 L -0.00013 0.69838 C -0.00078 0.70069 -0.00144 0.70347 -0.00261 0.70532 C -0.00352 0.70694 -0.00443 0.70833 -0.00521 0.70995 C -0.00716 0.71458 -0.00834 0.72014 -0.01042 0.72407 C -0.01185 0.72639 -0.01302 0.72916 -0.01446 0.73102 C -0.01693 0.73449 -0.02019 0.73657 -0.02227 0.74051 L -0.02891 0.75208 C -0.02982 0.7537 -0.03047 0.75579 -0.03151 0.75694 C -0.03347 0.75833 -0.03516 0.75949 -0.03685 0.76157 C -0.03828 0.76342 -0.03933 0.76643 -0.04076 0.76852 C -0.04336 0.77199 -0.0461 0.77454 -0.0487 0.77801 C -0.05638 0.78819 -0.05209 0.78287 -0.06185 0.79421 C -0.06315 0.79583 -0.06433 0.79768 -0.06576 0.79907 L -0.07097 0.8037 C -0.08034 0.82037 -0.06979 0.80231 -0.07891 0.81528 C -0.08008 0.81666 -0.08047 0.81875 -0.08151 0.81991 C -0.08685 0.82616 -0.08581 0.82338 -0.09076 0.82708 C -0.09258 0.82847 -0.09427 0.83009 -0.09597 0.83171 C -0.09844 0.83403 -0.10039 0.83657 -0.10261 0.83866 C -0.10612 0.84213 -0.11003 0.84375 -0.11315 0.84815 C -0.11537 0.85116 -0.11706 0.85555 -0.11966 0.85741 C -0.12253 0.85949 -0.12591 0.85903 -0.12891 0.85972 C -0.13112 0.86204 -0.13321 0.86481 -0.13555 0.8669 C -0.1405 0.87129 -0.14232 0.87153 -0.14753 0.87384 C -0.14857 0.87546 -0.14974 0.87731 -0.15118 0.87847 C -0.15365 0.88079 -0.15782 0.88171 -0.16042 0.8831 C -0.16875 0.88819 -0.16446 0.8868 -0.17097 0.89028 C -0.17526 0.89236 -0.17826 0.89329 -0.18295 0.89491 C -0.18451 0.89653 -0.1862 0.89838 -0.18802 0.89954 C -0.1944 0.90324 -0.19336 0.9 -0.19857 0.90416 C -0.20313 0.90787 -0.2073 0.91204 -0.21172 0.91597 C -0.21341 0.91759 -0.21511 0.91967 -0.21693 0.9206 C -0.22357 0.92361 -0.22058 0.92199 -0.22618 0.92523 C -0.23047 0.93032 -0.22852 0.92986 -0.23151 0.92986 L -0.23151 0.93009 L -0.23151 0.92986 " pathEditMode="relative" rAng="0" ptsTypes="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4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1681</Words>
  <Application>Microsoft Office PowerPoint</Application>
  <PresentationFormat>Широкоэкранный</PresentationFormat>
  <Paragraphs>459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Тема Office</vt:lpstr>
      <vt:lpstr>КАЛЕНДАРЬ  АВГУСТОВСКОЙ КОНФЕРЕНЦИИ  РАБОТНИКОВ  ОБРАЗОВАНИЯ И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Олейник</dc:creator>
  <cp:lastModifiedBy>Алексей Олейник</cp:lastModifiedBy>
  <cp:revision>59</cp:revision>
  <dcterms:created xsi:type="dcterms:W3CDTF">2017-08-12T10:47:33Z</dcterms:created>
  <dcterms:modified xsi:type="dcterms:W3CDTF">2017-08-13T19:24:07Z</dcterms:modified>
</cp:coreProperties>
</file>